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94" r:id="rId2"/>
    <p:sldId id="295" r:id="rId3"/>
    <p:sldId id="298" r:id="rId4"/>
    <p:sldId id="296" r:id="rId5"/>
    <p:sldId id="299" r:id="rId6"/>
    <p:sldId id="297" r:id="rId7"/>
    <p:sldId id="302" r:id="rId8"/>
    <p:sldId id="303" r:id="rId9"/>
    <p:sldId id="304" r:id="rId10"/>
    <p:sldId id="305" r:id="rId11"/>
    <p:sldId id="306" r:id="rId12"/>
    <p:sldId id="307" r:id="rId13"/>
    <p:sldId id="308" r:id="rId14"/>
    <p:sldId id="309" r:id="rId15"/>
    <p:sldId id="312" r:id="rId16"/>
    <p:sldId id="311" r:id="rId17"/>
  </p:sldIdLst>
  <p:sldSz cx="9144000" cy="6858000" type="screen4x3"/>
  <p:notesSz cx="6797675" cy="9926638"/>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FF00"/>
    <a:srgbClr val="FFFF99"/>
    <a:srgbClr val="FFCC99"/>
    <a:srgbClr val="CCFFCC"/>
    <a:srgbClr val="00CC00"/>
    <a:srgbClr val="B2B2B2"/>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Helle Formatvorlage 2 - Akz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85" autoAdjust="0"/>
    <p:restoredTop sz="94700" autoAdjust="0"/>
  </p:normalViewPr>
  <p:slideViewPr>
    <p:cSldViewPr>
      <p:cViewPr>
        <p:scale>
          <a:sx n="90" d="100"/>
          <a:sy n="90" d="100"/>
        </p:scale>
        <p:origin x="-73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bwMode="auto">
          <a:xfrm>
            <a:off x="1" y="0"/>
            <a:ext cx="2945341" cy="49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54" tIns="47777" rIns="95554" bIns="47777" numCol="1" anchor="t" anchorCtr="0" compatLnSpc="1">
            <a:prstTxWarp prst="textNoShape">
              <a:avLst/>
            </a:prstTxWarp>
          </a:bodyPr>
          <a:lstStyle>
            <a:lvl1pPr defTabSz="957013">
              <a:defRPr sz="1200"/>
            </a:lvl1pPr>
          </a:lstStyle>
          <a:p>
            <a:pPr>
              <a:defRPr/>
            </a:pPr>
            <a:endParaRPr lang="de-DE"/>
          </a:p>
        </p:txBody>
      </p:sp>
      <p:sp>
        <p:nvSpPr>
          <p:cNvPr id="117763" name="Rectangle 3"/>
          <p:cNvSpPr>
            <a:spLocks noGrp="1" noChangeArrowheads="1"/>
          </p:cNvSpPr>
          <p:nvPr>
            <p:ph type="dt" sz="quarter" idx="1"/>
          </p:nvPr>
        </p:nvSpPr>
        <p:spPr bwMode="auto">
          <a:xfrm>
            <a:off x="3850744" y="0"/>
            <a:ext cx="2945341" cy="49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54" tIns="47777" rIns="95554" bIns="47777" numCol="1" anchor="t" anchorCtr="0" compatLnSpc="1">
            <a:prstTxWarp prst="textNoShape">
              <a:avLst/>
            </a:prstTxWarp>
          </a:bodyPr>
          <a:lstStyle>
            <a:lvl1pPr algn="r" defTabSz="957013">
              <a:defRPr sz="1200"/>
            </a:lvl1pPr>
          </a:lstStyle>
          <a:p>
            <a:pPr>
              <a:defRPr/>
            </a:pPr>
            <a:endParaRPr lang="de-DE"/>
          </a:p>
        </p:txBody>
      </p:sp>
      <p:sp>
        <p:nvSpPr>
          <p:cNvPr id="117764" name="Rectangle 4"/>
          <p:cNvSpPr>
            <a:spLocks noGrp="1" noChangeArrowheads="1"/>
          </p:cNvSpPr>
          <p:nvPr>
            <p:ph type="ftr" sz="quarter" idx="2"/>
          </p:nvPr>
        </p:nvSpPr>
        <p:spPr bwMode="auto">
          <a:xfrm>
            <a:off x="1" y="9429354"/>
            <a:ext cx="2945341" cy="49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54" tIns="47777" rIns="95554" bIns="47777" numCol="1" anchor="b" anchorCtr="0" compatLnSpc="1">
            <a:prstTxWarp prst="textNoShape">
              <a:avLst/>
            </a:prstTxWarp>
          </a:bodyPr>
          <a:lstStyle>
            <a:lvl1pPr defTabSz="957013">
              <a:defRPr sz="1200"/>
            </a:lvl1pPr>
          </a:lstStyle>
          <a:p>
            <a:pPr>
              <a:defRPr/>
            </a:pPr>
            <a:endParaRPr lang="de-DE"/>
          </a:p>
        </p:txBody>
      </p:sp>
      <p:sp>
        <p:nvSpPr>
          <p:cNvPr id="117765" name="Rectangle 5"/>
          <p:cNvSpPr>
            <a:spLocks noGrp="1" noChangeArrowheads="1"/>
          </p:cNvSpPr>
          <p:nvPr>
            <p:ph type="sldNum" sz="quarter" idx="3"/>
          </p:nvPr>
        </p:nvSpPr>
        <p:spPr bwMode="auto">
          <a:xfrm>
            <a:off x="3850744" y="9429354"/>
            <a:ext cx="2945341" cy="49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54" tIns="47777" rIns="95554" bIns="47777" numCol="1" anchor="b" anchorCtr="0" compatLnSpc="1">
            <a:prstTxWarp prst="textNoShape">
              <a:avLst/>
            </a:prstTxWarp>
          </a:bodyPr>
          <a:lstStyle>
            <a:lvl1pPr algn="r" defTabSz="957013">
              <a:defRPr sz="1200"/>
            </a:lvl1pPr>
          </a:lstStyle>
          <a:p>
            <a:pPr>
              <a:defRPr/>
            </a:pPr>
            <a:fld id="{F95E4CE7-A884-44A8-A458-C1CBEA08CF83}" type="slidenum">
              <a:rPr lang="de-DE"/>
              <a:pPr>
                <a:defRPr/>
              </a:pPr>
              <a:t>‹Nr.›</a:t>
            </a:fld>
            <a:endParaRPr lang="de-DE"/>
          </a:p>
        </p:txBody>
      </p:sp>
    </p:spTree>
    <p:extLst>
      <p:ext uri="{BB962C8B-B14F-4D97-AF65-F5344CB8AC3E}">
        <p14:creationId xmlns:p14="http://schemas.microsoft.com/office/powerpoint/2010/main" val="33985302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45341" cy="49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54" tIns="47777" rIns="95554" bIns="47777" numCol="1" anchor="t" anchorCtr="0" compatLnSpc="1">
            <a:prstTxWarp prst="textNoShape">
              <a:avLst/>
            </a:prstTxWarp>
          </a:bodyPr>
          <a:lstStyle>
            <a:lvl1pPr defTabSz="957013">
              <a:defRPr sz="1200"/>
            </a:lvl1pPr>
          </a:lstStyle>
          <a:p>
            <a:pPr>
              <a:defRPr/>
            </a:pPr>
            <a:endParaRPr lang="de-DE"/>
          </a:p>
        </p:txBody>
      </p:sp>
      <p:sp>
        <p:nvSpPr>
          <p:cNvPr id="4099" name="Rectangle 3"/>
          <p:cNvSpPr>
            <a:spLocks noGrp="1" noChangeArrowheads="1"/>
          </p:cNvSpPr>
          <p:nvPr>
            <p:ph type="dt" idx="1"/>
          </p:nvPr>
        </p:nvSpPr>
        <p:spPr bwMode="auto">
          <a:xfrm>
            <a:off x="3850744" y="0"/>
            <a:ext cx="2945341" cy="49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54" tIns="47777" rIns="95554" bIns="47777" numCol="1" anchor="t" anchorCtr="0" compatLnSpc="1">
            <a:prstTxWarp prst="textNoShape">
              <a:avLst/>
            </a:prstTxWarp>
          </a:bodyPr>
          <a:lstStyle>
            <a:lvl1pPr algn="r" defTabSz="957013">
              <a:defRPr sz="1200"/>
            </a:lvl1pPr>
          </a:lstStyle>
          <a:p>
            <a:pPr>
              <a:defRPr/>
            </a:pPr>
            <a:endParaRPr lang="de-DE"/>
          </a:p>
        </p:txBody>
      </p:sp>
      <p:sp>
        <p:nvSpPr>
          <p:cNvPr id="5124" name="Rectangle 4"/>
          <p:cNvSpPr>
            <a:spLocks noGrp="1" noRot="1" noChangeAspect="1" noChangeArrowheads="1" noTextEdit="1"/>
          </p:cNvSpPr>
          <p:nvPr>
            <p:ph type="sldImg" idx="2"/>
          </p:nvPr>
        </p:nvSpPr>
        <p:spPr bwMode="auto">
          <a:xfrm>
            <a:off x="919163" y="744538"/>
            <a:ext cx="4960937" cy="37211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79451" y="4715471"/>
            <a:ext cx="5438776" cy="4466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54" tIns="47777" rIns="95554" bIns="47777"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4102" name="Rectangle 6"/>
          <p:cNvSpPr>
            <a:spLocks noGrp="1" noChangeArrowheads="1"/>
          </p:cNvSpPr>
          <p:nvPr>
            <p:ph type="ftr" sz="quarter" idx="4"/>
          </p:nvPr>
        </p:nvSpPr>
        <p:spPr bwMode="auto">
          <a:xfrm>
            <a:off x="1" y="9429354"/>
            <a:ext cx="2945341" cy="49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54" tIns="47777" rIns="95554" bIns="47777" numCol="1" anchor="b" anchorCtr="0" compatLnSpc="1">
            <a:prstTxWarp prst="textNoShape">
              <a:avLst/>
            </a:prstTxWarp>
          </a:bodyPr>
          <a:lstStyle>
            <a:lvl1pPr defTabSz="957013">
              <a:defRPr sz="1200"/>
            </a:lvl1pPr>
          </a:lstStyle>
          <a:p>
            <a:pPr>
              <a:defRPr/>
            </a:pPr>
            <a:endParaRPr lang="de-DE"/>
          </a:p>
        </p:txBody>
      </p:sp>
      <p:sp>
        <p:nvSpPr>
          <p:cNvPr id="4103" name="Rectangle 7"/>
          <p:cNvSpPr>
            <a:spLocks noGrp="1" noChangeArrowheads="1"/>
          </p:cNvSpPr>
          <p:nvPr>
            <p:ph type="sldNum" sz="quarter" idx="5"/>
          </p:nvPr>
        </p:nvSpPr>
        <p:spPr bwMode="auto">
          <a:xfrm>
            <a:off x="3850744" y="9429354"/>
            <a:ext cx="2945341" cy="49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54" tIns="47777" rIns="95554" bIns="47777" numCol="1" anchor="b" anchorCtr="0" compatLnSpc="1">
            <a:prstTxWarp prst="textNoShape">
              <a:avLst/>
            </a:prstTxWarp>
          </a:bodyPr>
          <a:lstStyle>
            <a:lvl1pPr algn="r" defTabSz="957013">
              <a:defRPr sz="1200"/>
            </a:lvl1pPr>
          </a:lstStyle>
          <a:p>
            <a:pPr>
              <a:defRPr/>
            </a:pPr>
            <a:fld id="{6E231742-7925-43C7-932E-2479D27E4C5A}" type="slidenum">
              <a:rPr lang="de-DE"/>
              <a:pPr>
                <a:defRPr/>
              </a:pPr>
              <a:t>‹Nr.›</a:t>
            </a:fld>
            <a:endParaRPr lang="de-DE"/>
          </a:p>
        </p:txBody>
      </p:sp>
    </p:spTree>
    <p:extLst>
      <p:ext uri="{BB962C8B-B14F-4D97-AF65-F5344CB8AC3E}">
        <p14:creationId xmlns:p14="http://schemas.microsoft.com/office/powerpoint/2010/main" val="5233006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57013" eaLnBrk="0" hangingPunct="0">
              <a:spcBef>
                <a:spcPct val="30000"/>
              </a:spcBef>
              <a:defRPr sz="1200">
                <a:solidFill>
                  <a:schemeClr val="tx1"/>
                </a:solidFill>
                <a:latin typeface="Arial" charset="0"/>
              </a:defRPr>
            </a:lvl1pPr>
            <a:lvl2pPr marL="743990" indent="-286150" defTabSz="957013" eaLnBrk="0" hangingPunct="0">
              <a:spcBef>
                <a:spcPct val="30000"/>
              </a:spcBef>
              <a:defRPr sz="1200">
                <a:solidFill>
                  <a:schemeClr val="tx1"/>
                </a:solidFill>
                <a:latin typeface="Arial" charset="0"/>
              </a:defRPr>
            </a:lvl2pPr>
            <a:lvl3pPr marL="1144600" indent="-228920" defTabSz="957013" eaLnBrk="0" hangingPunct="0">
              <a:spcBef>
                <a:spcPct val="30000"/>
              </a:spcBef>
              <a:defRPr sz="1200">
                <a:solidFill>
                  <a:schemeClr val="tx1"/>
                </a:solidFill>
                <a:latin typeface="Arial" charset="0"/>
              </a:defRPr>
            </a:lvl3pPr>
            <a:lvl4pPr marL="1602440" indent="-228920" defTabSz="957013" eaLnBrk="0" hangingPunct="0">
              <a:spcBef>
                <a:spcPct val="30000"/>
              </a:spcBef>
              <a:defRPr sz="1200">
                <a:solidFill>
                  <a:schemeClr val="tx1"/>
                </a:solidFill>
                <a:latin typeface="Arial" charset="0"/>
              </a:defRPr>
            </a:lvl4pPr>
            <a:lvl5pPr marL="2060280" indent="-228920" defTabSz="957013" eaLnBrk="0" hangingPunct="0">
              <a:spcBef>
                <a:spcPct val="30000"/>
              </a:spcBef>
              <a:defRPr sz="1200">
                <a:solidFill>
                  <a:schemeClr val="tx1"/>
                </a:solidFill>
                <a:latin typeface="Arial" charset="0"/>
              </a:defRPr>
            </a:lvl5pPr>
            <a:lvl6pPr marL="2518120" indent="-228920" defTabSz="957013" eaLnBrk="0" fontAlgn="base" hangingPunct="0">
              <a:spcBef>
                <a:spcPct val="30000"/>
              </a:spcBef>
              <a:spcAft>
                <a:spcPct val="0"/>
              </a:spcAft>
              <a:defRPr sz="1200">
                <a:solidFill>
                  <a:schemeClr val="tx1"/>
                </a:solidFill>
                <a:latin typeface="Arial" charset="0"/>
              </a:defRPr>
            </a:lvl6pPr>
            <a:lvl7pPr marL="2975961" indent="-228920" defTabSz="957013" eaLnBrk="0" fontAlgn="base" hangingPunct="0">
              <a:spcBef>
                <a:spcPct val="30000"/>
              </a:spcBef>
              <a:spcAft>
                <a:spcPct val="0"/>
              </a:spcAft>
              <a:defRPr sz="1200">
                <a:solidFill>
                  <a:schemeClr val="tx1"/>
                </a:solidFill>
                <a:latin typeface="Arial" charset="0"/>
              </a:defRPr>
            </a:lvl7pPr>
            <a:lvl8pPr marL="3433801" indent="-228920" defTabSz="957013" eaLnBrk="0" fontAlgn="base" hangingPunct="0">
              <a:spcBef>
                <a:spcPct val="30000"/>
              </a:spcBef>
              <a:spcAft>
                <a:spcPct val="0"/>
              </a:spcAft>
              <a:defRPr sz="1200">
                <a:solidFill>
                  <a:schemeClr val="tx1"/>
                </a:solidFill>
                <a:latin typeface="Arial" charset="0"/>
              </a:defRPr>
            </a:lvl8pPr>
            <a:lvl9pPr marL="3891641" indent="-228920" defTabSz="957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AAB61A3-198D-461C-998B-18D845CA83A4}" type="slidenum">
              <a:rPr lang="de-DE" altLang="de-DE" smtClean="0"/>
              <a:pPr eaLnBrk="1" hangingPunct="1">
                <a:spcBef>
                  <a:spcPct val="0"/>
                </a:spcBef>
              </a:pPr>
              <a:t>1</a:t>
            </a:fld>
            <a:endParaRPr lang="de-DE" altLang="de-DE" smtClean="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de-DE" alt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defRPr>
                <a:latin typeface="Arial" panose="020B0604020202020204" pitchFamily="34" charset="0"/>
                <a:cs typeface="Arial" panose="020B0604020202020204" pitchFamily="34" charset="0"/>
              </a:defRPr>
            </a:lvl1pPr>
          </a:lstStyle>
          <a:p>
            <a:r>
              <a:rPr lang="de-DE" dirty="0"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latin typeface="Arial" panose="020B0604020202020204" pitchFamily="34" charset="0"/>
                <a:cs typeface="Arial" panose="020B060402020202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smtClean="0"/>
              <a:t>Formatvorlage des Untertitelmasters durch Klicken bearbeiten</a:t>
            </a:r>
            <a:endParaRPr lang="de-DE" dirty="0"/>
          </a:p>
        </p:txBody>
      </p:sp>
      <p:sp>
        <p:nvSpPr>
          <p:cNvPr id="4" name="Rectangle 12"/>
          <p:cNvSpPr>
            <a:spLocks noGrp="1" noChangeArrowheads="1"/>
          </p:cNvSpPr>
          <p:nvPr>
            <p:ph type="ftr" sz="quarter" idx="10"/>
          </p:nvPr>
        </p:nvSpPr>
        <p:spPr>
          <a:ln/>
        </p:spPr>
        <p:txBody>
          <a:bodyPr/>
          <a:lstStyle>
            <a:lvl1pPr>
              <a:defRPr/>
            </a:lvl1pPr>
          </a:lstStyle>
          <a:p>
            <a:pPr>
              <a:defRPr/>
            </a:pPr>
            <a:r>
              <a:rPr lang="de-DE"/>
              <a:t>Hans-Joachim Janus</a:t>
            </a:r>
          </a:p>
        </p:txBody>
      </p:sp>
      <p:sp>
        <p:nvSpPr>
          <p:cNvPr id="5" name="Rectangle 16"/>
          <p:cNvSpPr>
            <a:spLocks noGrp="1" noChangeArrowheads="1"/>
          </p:cNvSpPr>
          <p:nvPr>
            <p:ph type="dt" sz="half" idx="11"/>
          </p:nvPr>
        </p:nvSpPr>
        <p:spPr>
          <a:ln/>
        </p:spPr>
        <p:txBody>
          <a:bodyPr/>
          <a:lstStyle>
            <a:lvl1pPr>
              <a:defRPr/>
            </a:lvl1pPr>
          </a:lstStyle>
          <a:p>
            <a:pPr>
              <a:defRPr/>
            </a:pPr>
            <a:fld id="{D40600B0-6755-4B3F-B346-1AE021A09A7F}" type="datetime1">
              <a:rPr lang="de-DE"/>
              <a:pPr>
                <a:defRPr/>
              </a:pPr>
              <a:t>17.11.2016</a:t>
            </a:fld>
            <a:endParaRPr lang="de-DE"/>
          </a:p>
        </p:txBody>
      </p:sp>
      <p:sp>
        <p:nvSpPr>
          <p:cNvPr id="6" name="Rectangle 20"/>
          <p:cNvSpPr>
            <a:spLocks noGrp="1" noChangeArrowheads="1"/>
          </p:cNvSpPr>
          <p:nvPr>
            <p:ph type="sldNum" sz="quarter" idx="12"/>
          </p:nvPr>
        </p:nvSpPr>
        <p:spPr>
          <a:ln/>
        </p:spPr>
        <p:txBody>
          <a:bodyPr/>
          <a:lstStyle>
            <a:lvl1pPr>
              <a:defRPr/>
            </a:lvl1pPr>
          </a:lstStyle>
          <a:p>
            <a:pPr>
              <a:defRPr/>
            </a:pPr>
            <a:r>
              <a:rPr lang="de-DE"/>
              <a:t>Seite </a:t>
            </a:r>
            <a:fld id="{88DBB019-B7D9-4D0B-8222-EAF386355A20}" type="slidenum">
              <a:rPr lang="de-DE"/>
              <a:pPr>
                <a:defRPr/>
              </a:pPr>
              <a:t>‹Nr.›</a:t>
            </a:fld>
            <a:endParaRPr lang="de-DE"/>
          </a:p>
        </p:txBody>
      </p:sp>
    </p:spTree>
    <p:extLst>
      <p:ext uri="{BB962C8B-B14F-4D97-AF65-F5344CB8AC3E}">
        <p14:creationId xmlns:p14="http://schemas.microsoft.com/office/powerpoint/2010/main" val="3393558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2"/>
          <p:cNvSpPr>
            <a:spLocks noGrp="1" noChangeArrowheads="1"/>
          </p:cNvSpPr>
          <p:nvPr>
            <p:ph type="ftr" sz="quarter" idx="10"/>
          </p:nvPr>
        </p:nvSpPr>
        <p:spPr>
          <a:ln/>
        </p:spPr>
        <p:txBody>
          <a:bodyPr/>
          <a:lstStyle>
            <a:lvl1pPr>
              <a:defRPr/>
            </a:lvl1pPr>
          </a:lstStyle>
          <a:p>
            <a:pPr>
              <a:defRPr/>
            </a:pPr>
            <a:r>
              <a:rPr lang="de-DE"/>
              <a:t>Hans-Joachim Janus</a:t>
            </a:r>
          </a:p>
        </p:txBody>
      </p:sp>
      <p:sp>
        <p:nvSpPr>
          <p:cNvPr id="5" name="Rectangle 16"/>
          <p:cNvSpPr>
            <a:spLocks noGrp="1" noChangeArrowheads="1"/>
          </p:cNvSpPr>
          <p:nvPr>
            <p:ph type="dt" sz="half" idx="11"/>
          </p:nvPr>
        </p:nvSpPr>
        <p:spPr>
          <a:ln/>
        </p:spPr>
        <p:txBody>
          <a:bodyPr/>
          <a:lstStyle>
            <a:lvl1pPr>
              <a:defRPr/>
            </a:lvl1pPr>
          </a:lstStyle>
          <a:p>
            <a:pPr>
              <a:defRPr/>
            </a:pPr>
            <a:fld id="{039B0E85-7142-4C71-BE9E-477159CE7AEA}" type="datetime1">
              <a:rPr lang="de-DE"/>
              <a:pPr>
                <a:defRPr/>
              </a:pPr>
              <a:t>17.11.2016</a:t>
            </a:fld>
            <a:endParaRPr lang="de-DE"/>
          </a:p>
        </p:txBody>
      </p:sp>
      <p:sp>
        <p:nvSpPr>
          <p:cNvPr id="6" name="Rectangle 20"/>
          <p:cNvSpPr>
            <a:spLocks noGrp="1" noChangeArrowheads="1"/>
          </p:cNvSpPr>
          <p:nvPr>
            <p:ph type="sldNum" sz="quarter" idx="12"/>
          </p:nvPr>
        </p:nvSpPr>
        <p:spPr>
          <a:ln/>
        </p:spPr>
        <p:txBody>
          <a:bodyPr/>
          <a:lstStyle>
            <a:lvl1pPr>
              <a:defRPr/>
            </a:lvl1pPr>
          </a:lstStyle>
          <a:p>
            <a:pPr>
              <a:defRPr/>
            </a:pPr>
            <a:r>
              <a:rPr lang="de-DE"/>
              <a:t>Seite </a:t>
            </a:r>
            <a:fld id="{A7E1C1B2-2C85-454C-8756-8F2A996C27C5}" type="slidenum">
              <a:rPr lang="de-DE"/>
              <a:pPr>
                <a:defRPr/>
              </a:pPr>
              <a:t>‹Nr.›</a:t>
            </a:fld>
            <a:endParaRPr lang="de-DE"/>
          </a:p>
        </p:txBody>
      </p:sp>
    </p:spTree>
    <p:extLst>
      <p:ext uri="{BB962C8B-B14F-4D97-AF65-F5344CB8AC3E}">
        <p14:creationId xmlns:p14="http://schemas.microsoft.com/office/powerpoint/2010/main" val="974488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61138" y="188913"/>
            <a:ext cx="2125662" cy="593725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79388" y="188913"/>
            <a:ext cx="6229350" cy="593725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2"/>
          <p:cNvSpPr>
            <a:spLocks noGrp="1" noChangeArrowheads="1"/>
          </p:cNvSpPr>
          <p:nvPr>
            <p:ph type="ftr" sz="quarter" idx="10"/>
          </p:nvPr>
        </p:nvSpPr>
        <p:spPr>
          <a:ln/>
        </p:spPr>
        <p:txBody>
          <a:bodyPr/>
          <a:lstStyle>
            <a:lvl1pPr>
              <a:defRPr/>
            </a:lvl1pPr>
          </a:lstStyle>
          <a:p>
            <a:pPr>
              <a:defRPr/>
            </a:pPr>
            <a:r>
              <a:rPr lang="de-DE"/>
              <a:t>Hans-Joachim Janus</a:t>
            </a:r>
          </a:p>
        </p:txBody>
      </p:sp>
      <p:sp>
        <p:nvSpPr>
          <p:cNvPr id="5" name="Rectangle 16"/>
          <p:cNvSpPr>
            <a:spLocks noGrp="1" noChangeArrowheads="1"/>
          </p:cNvSpPr>
          <p:nvPr>
            <p:ph type="dt" sz="half" idx="11"/>
          </p:nvPr>
        </p:nvSpPr>
        <p:spPr>
          <a:ln/>
        </p:spPr>
        <p:txBody>
          <a:bodyPr/>
          <a:lstStyle>
            <a:lvl1pPr>
              <a:defRPr/>
            </a:lvl1pPr>
          </a:lstStyle>
          <a:p>
            <a:pPr>
              <a:defRPr/>
            </a:pPr>
            <a:fld id="{A618EBFA-E0C5-45EA-B1D1-CB7572FDE5EC}" type="datetime1">
              <a:rPr lang="de-DE"/>
              <a:pPr>
                <a:defRPr/>
              </a:pPr>
              <a:t>17.11.2016</a:t>
            </a:fld>
            <a:endParaRPr lang="de-DE"/>
          </a:p>
        </p:txBody>
      </p:sp>
      <p:sp>
        <p:nvSpPr>
          <p:cNvPr id="6" name="Rectangle 20"/>
          <p:cNvSpPr>
            <a:spLocks noGrp="1" noChangeArrowheads="1"/>
          </p:cNvSpPr>
          <p:nvPr>
            <p:ph type="sldNum" sz="quarter" idx="12"/>
          </p:nvPr>
        </p:nvSpPr>
        <p:spPr>
          <a:ln/>
        </p:spPr>
        <p:txBody>
          <a:bodyPr/>
          <a:lstStyle>
            <a:lvl1pPr>
              <a:defRPr/>
            </a:lvl1pPr>
          </a:lstStyle>
          <a:p>
            <a:pPr>
              <a:defRPr/>
            </a:pPr>
            <a:r>
              <a:rPr lang="de-DE"/>
              <a:t>Seite </a:t>
            </a:r>
            <a:fld id="{95D7A035-98ED-4592-AC6B-A873D1B9BD7D}" type="slidenum">
              <a:rPr lang="de-DE"/>
              <a:pPr>
                <a:defRPr/>
              </a:pPr>
              <a:t>‹Nr.›</a:t>
            </a:fld>
            <a:endParaRPr lang="de-DE"/>
          </a:p>
        </p:txBody>
      </p:sp>
    </p:spTree>
    <p:extLst>
      <p:ext uri="{BB962C8B-B14F-4D97-AF65-F5344CB8AC3E}">
        <p14:creationId xmlns:p14="http://schemas.microsoft.com/office/powerpoint/2010/main" val="1079719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Rectangle 12"/>
          <p:cNvSpPr>
            <a:spLocks noGrp="1" noChangeArrowheads="1"/>
          </p:cNvSpPr>
          <p:nvPr>
            <p:ph type="ftr" sz="quarter" idx="10"/>
          </p:nvPr>
        </p:nvSpPr>
        <p:spPr>
          <a:ln/>
        </p:spPr>
        <p:txBody>
          <a:bodyPr/>
          <a:lstStyle>
            <a:lvl1pPr>
              <a:defRPr/>
            </a:lvl1pPr>
          </a:lstStyle>
          <a:p>
            <a:pPr>
              <a:defRPr/>
            </a:pPr>
            <a:r>
              <a:rPr lang="de-DE"/>
              <a:t>Hans-Joachim Janus</a:t>
            </a:r>
          </a:p>
        </p:txBody>
      </p:sp>
      <p:sp>
        <p:nvSpPr>
          <p:cNvPr id="5" name="Rectangle 16"/>
          <p:cNvSpPr>
            <a:spLocks noGrp="1" noChangeArrowheads="1"/>
          </p:cNvSpPr>
          <p:nvPr>
            <p:ph type="dt" sz="half" idx="11"/>
          </p:nvPr>
        </p:nvSpPr>
        <p:spPr>
          <a:ln/>
        </p:spPr>
        <p:txBody>
          <a:bodyPr/>
          <a:lstStyle>
            <a:lvl1pPr>
              <a:defRPr/>
            </a:lvl1pPr>
          </a:lstStyle>
          <a:p>
            <a:pPr>
              <a:defRPr/>
            </a:pPr>
            <a:fld id="{2571ED58-0C8F-4202-87BB-8E4B5695A8BE}" type="datetime1">
              <a:rPr lang="de-DE"/>
              <a:pPr>
                <a:defRPr/>
              </a:pPr>
              <a:t>17.11.2016</a:t>
            </a:fld>
            <a:endParaRPr lang="de-DE"/>
          </a:p>
        </p:txBody>
      </p:sp>
      <p:sp>
        <p:nvSpPr>
          <p:cNvPr id="6" name="Rectangle 20"/>
          <p:cNvSpPr>
            <a:spLocks noGrp="1" noChangeArrowheads="1"/>
          </p:cNvSpPr>
          <p:nvPr>
            <p:ph type="sldNum" sz="quarter" idx="12"/>
          </p:nvPr>
        </p:nvSpPr>
        <p:spPr>
          <a:ln/>
        </p:spPr>
        <p:txBody>
          <a:bodyPr/>
          <a:lstStyle>
            <a:lvl1pPr>
              <a:defRPr/>
            </a:lvl1pPr>
          </a:lstStyle>
          <a:p>
            <a:pPr>
              <a:defRPr/>
            </a:pPr>
            <a:r>
              <a:rPr lang="de-DE"/>
              <a:t>Seite </a:t>
            </a:r>
            <a:fld id="{8F06C6A2-54A2-4D31-898A-A43B8839C3B5}" type="slidenum">
              <a:rPr lang="de-DE"/>
              <a:pPr>
                <a:defRPr/>
              </a:pPr>
              <a:t>‹Nr.›</a:t>
            </a:fld>
            <a:endParaRPr lang="de-DE"/>
          </a:p>
        </p:txBody>
      </p:sp>
    </p:spTree>
    <p:extLst>
      <p:ext uri="{BB962C8B-B14F-4D97-AF65-F5344CB8AC3E}">
        <p14:creationId xmlns:p14="http://schemas.microsoft.com/office/powerpoint/2010/main" val="1090469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de-DE" dirty="0" smtClean="0"/>
              <a:t>Titelmasterformat durch Klicken bearbeiten</a:t>
            </a:r>
            <a:endParaRPr lang="de-DE" dirty="0"/>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12"/>
          <p:cNvSpPr>
            <a:spLocks noGrp="1" noChangeArrowheads="1"/>
          </p:cNvSpPr>
          <p:nvPr>
            <p:ph type="ftr" sz="quarter" idx="10"/>
          </p:nvPr>
        </p:nvSpPr>
        <p:spPr>
          <a:ln/>
        </p:spPr>
        <p:txBody>
          <a:bodyPr/>
          <a:lstStyle>
            <a:lvl1pPr>
              <a:defRPr/>
            </a:lvl1pPr>
          </a:lstStyle>
          <a:p>
            <a:pPr>
              <a:defRPr/>
            </a:pPr>
            <a:r>
              <a:rPr lang="de-DE"/>
              <a:t>Hans-Joachim Janus</a:t>
            </a:r>
          </a:p>
        </p:txBody>
      </p:sp>
      <p:sp>
        <p:nvSpPr>
          <p:cNvPr id="5" name="Rectangle 16"/>
          <p:cNvSpPr>
            <a:spLocks noGrp="1" noChangeArrowheads="1"/>
          </p:cNvSpPr>
          <p:nvPr>
            <p:ph type="dt" sz="half" idx="11"/>
          </p:nvPr>
        </p:nvSpPr>
        <p:spPr>
          <a:ln/>
        </p:spPr>
        <p:txBody>
          <a:bodyPr/>
          <a:lstStyle>
            <a:lvl1pPr>
              <a:defRPr/>
            </a:lvl1pPr>
          </a:lstStyle>
          <a:p>
            <a:pPr>
              <a:defRPr/>
            </a:pPr>
            <a:fld id="{6A1484B9-5C1E-4BA9-B3E6-054130E332A1}" type="datetime1">
              <a:rPr lang="de-DE"/>
              <a:pPr>
                <a:defRPr/>
              </a:pPr>
              <a:t>17.11.2016</a:t>
            </a:fld>
            <a:endParaRPr lang="de-DE"/>
          </a:p>
        </p:txBody>
      </p:sp>
      <p:sp>
        <p:nvSpPr>
          <p:cNvPr id="6" name="Rectangle 20"/>
          <p:cNvSpPr>
            <a:spLocks noGrp="1" noChangeArrowheads="1"/>
          </p:cNvSpPr>
          <p:nvPr>
            <p:ph type="sldNum" sz="quarter" idx="12"/>
          </p:nvPr>
        </p:nvSpPr>
        <p:spPr>
          <a:ln/>
        </p:spPr>
        <p:txBody>
          <a:bodyPr/>
          <a:lstStyle>
            <a:lvl1pPr>
              <a:defRPr/>
            </a:lvl1pPr>
          </a:lstStyle>
          <a:p>
            <a:pPr>
              <a:defRPr/>
            </a:pPr>
            <a:r>
              <a:rPr lang="de-DE"/>
              <a:t>Seite </a:t>
            </a:r>
            <a:fld id="{7C36E5E2-95D7-4415-86CD-931C5E6326C7}" type="slidenum">
              <a:rPr lang="de-DE"/>
              <a:pPr>
                <a:defRPr/>
              </a:pPr>
              <a:t>‹Nr.›</a:t>
            </a:fld>
            <a:endParaRPr lang="de-DE"/>
          </a:p>
        </p:txBody>
      </p:sp>
    </p:spTree>
    <p:extLst>
      <p:ext uri="{BB962C8B-B14F-4D97-AF65-F5344CB8AC3E}">
        <p14:creationId xmlns:p14="http://schemas.microsoft.com/office/powerpoint/2010/main" val="3850162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12"/>
          <p:cNvSpPr>
            <a:spLocks noGrp="1" noChangeArrowheads="1"/>
          </p:cNvSpPr>
          <p:nvPr>
            <p:ph type="ftr" sz="quarter" idx="10"/>
          </p:nvPr>
        </p:nvSpPr>
        <p:spPr>
          <a:ln/>
        </p:spPr>
        <p:txBody>
          <a:bodyPr/>
          <a:lstStyle>
            <a:lvl1pPr>
              <a:defRPr/>
            </a:lvl1pPr>
          </a:lstStyle>
          <a:p>
            <a:pPr>
              <a:defRPr/>
            </a:pPr>
            <a:r>
              <a:rPr lang="de-DE"/>
              <a:t>Hans-Joachim Janus</a:t>
            </a:r>
          </a:p>
        </p:txBody>
      </p:sp>
      <p:sp>
        <p:nvSpPr>
          <p:cNvPr id="6" name="Rectangle 16"/>
          <p:cNvSpPr>
            <a:spLocks noGrp="1" noChangeArrowheads="1"/>
          </p:cNvSpPr>
          <p:nvPr>
            <p:ph type="dt" sz="half" idx="11"/>
          </p:nvPr>
        </p:nvSpPr>
        <p:spPr>
          <a:ln/>
        </p:spPr>
        <p:txBody>
          <a:bodyPr/>
          <a:lstStyle>
            <a:lvl1pPr>
              <a:defRPr/>
            </a:lvl1pPr>
          </a:lstStyle>
          <a:p>
            <a:pPr>
              <a:defRPr/>
            </a:pPr>
            <a:fld id="{1B28F556-E5AF-40C0-82AD-8D6B18C11DEF}" type="datetime1">
              <a:rPr lang="de-DE"/>
              <a:pPr>
                <a:defRPr/>
              </a:pPr>
              <a:t>17.11.2016</a:t>
            </a:fld>
            <a:endParaRPr lang="de-DE"/>
          </a:p>
        </p:txBody>
      </p:sp>
      <p:sp>
        <p:nvSpPr>
          <p:cNvPr id="7" name="Rectangle 20"/>
          <p:cNvSpPr>
            <a:spLocks noGrp="1" noChangeArrowheads="1"/>
          </p:cNvSpPr>
          <p:nvPr>
            <p:ph type="sldNum" sz="quarter" idx="12"/>
          </p:nvPr>
        </p:nvSpPr>
        <p:spPr>
          <a:ln/>
        </p:spPr>
        <p:txBody>
          <a:bodyPr/>
          <a:lstStyle>
            <a:lvl1pPr>
              <a:defRPr/>
            </a:lvl1pPr>
          </a:lstStyle>
          <a:p>
            <a:pPr>
              <a:defRPr/>
            </a:pPr>
            <a:r>
              <a:rPr lang="de-DE"/>
              <a:t>Seite </a:t>
            </a:r>
            <a:fld id="{D5640D4C-92CC-4C79-AAE7-7C310855509E}" type="slidenum">
              <a:rPr lang="de-DE"/>
              <a:pPr>
                <a:defRPr/>
              </a:pPr>
              <a:t>‹Nr.›</a:t>
            </a:fld>
            <a:endParaRPr lang="de-DE"/>
          </a:p>
        </p:txBody>
      </p:sp>
    </p:spTree>
    <p:extLst>
      <p:ext uri="{BB962C8B-B14F-4D97-AF65-F5344CB8AC3E}">
        <p14:creationId xmlns:p14="http://schemas.microsoft.com/office/powerpoint/2010/main" val="317683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12"/>
          <p:cNvSpPr>
            <a:spLocks noGrp="1" noChangeArrowheads="1"/>
          </p:cNvSpPr>
          <p:nvPr>
            <p:ph type="ftr" sz="quarter" idx="10"/>
          </p:nvPr>
        </p:nvSpPr>
        <p:spPr>
          <a:ln/>
        </p:spPr>
        <p:txBody>
          <a:bodyPr/>
          <a:lstStyle>
            <a:lvl1pPr>
              <a:defRPr/>
            </a:lvl1pPr>
          </a:lstStyle>
          <a:p>
            <a:pPr>
              <a:defRPr/>
            </a:pPr>
            <a:r>
              <a:rPr lang="de-DE"/>
              <a:t>Hans-Joachim Janus</a:t>
            </a:r>
          </a:p>
        </p:txBody>
      </p:sp>
      <p:sp>
        <p:nvSpPr>
          <p:cNvPr id="8" name="Rectangle 16"/>
          <p:cNvSpPr>
            <a:spLocks noGrp="1" noChangeArrowheads="1"/>
          </p:cNvSpPr>
          <p:nvPr>
            <p:ph type="dt" sz="half" idx="11"/>
          </p:nvPr>
        </p:nvSpPr>
        <p:spPr>
          <a:ln/>
        </p:spPr>
        <p:txBody>
          <a:bodyPr/>
          <a:lstStyle>
            <a:lvl1pPr>
              <a:defRPr/>
            </a:lvl1pPr>
          </a:lstStyle>
          <a:p>
            <a:pPr>
              <a:defRPr/>
            </a:pPr>
            <a:fld id="{1131ABC4-F41A-437B-83D9-BAF72F67BD47}" type="datetime1">
              <a:rPr lang="de-DE"/>
              <a:pPr>
                <a:defRPr/>
              </a:pPr>
              <a:t>17.11.2016</a:t>
            </a:fld>
            <a:endParaRPr lang="de-DE"/>
          </a:p>
        </p:txBody>
      </p:sp>
      <p:sp>
        <p:nvSpPr>
          <p:cNvPr id="9" name="Rectangle 20"/>
          <p:cNvSpPr>
            <a:spLocks noGrp="1" noChangeArrowheads="1"/>
          </p:cNvSpPr>
          <p:nvPr>
            <p:ph type="sldNum" sz="quarter" idx="12"/>
          </p:nvPr>
        </p:nvSpPr>
        <p:spPr>
          <a:ln/>
        </p:spPr>
        <p:txBody>
          <a:bodyPr/>
          <a:lstStyle>
            <a:lvl1pPr>
              <a:defRPr/>
            </a:lvl1pPr>
          </a:lstStyle>
          <a:p>
            <a:pPr>
              <a:defRPr/>
            </a:pPr>
            <a:r>
              <a:rPr lang="de-DE"/>
              <a:t>Seite </a:t>
            </a:r>
            <a:fld id="{B9708219-AE57-4DEF-A5B4-1BE5906194C4}" type="slidenum">
              <a:rPr lang="de-DE"/>
              <a:pPr>
                <a:defRPr/>
              </a:pPr>
              <a:t>‹Nr.›</a:t>
            </a:fld>
            <a:endParaRPr lang="de-DE"/>
          </a:p>
        </p:txBody>
      </p:sp>
    </p:spTree>
    <p:extLst>
      <p:ext uri="{BB962C8B-B14F-4D97-AF65-F5344CB8AC3E}">
        <p14:creationId xmlns:p14="http://schemas.microsoft.com/office/powerpoint/2010/main" val="234011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12"/>
          <p:cNvSpPr>
            <a:spLocks noGrp="1" noChangeArrowheads="1"/>
          </p:cNvSpPr>
          <p:nvPr>
            <p:ph type="ftr" sz="quarter" idx="10"/>
          </p:nvPr>
        </p:nvSpPr>
        <p:spPr>
          <a:ln/>
        </p:spPr>
        <p:txBody>
          <a:bodyPr/>
          <a:lstStyle>
            <a:lvl1pPr>
              <a:defRPr/>
            </a:lvl1pPr>
          </a:lstStyle>
          <a:p>
            <a:pPr>
              <a:defRPr/>
            </a:pPr>
            <a:r>
              <a:rPr lang="de-DE"/>
              <a:t>Hans-Joachim Janus</a:t>
            </a:r>
          </a:p>
        </p:txBody>
      </p:sp>
      <p:sp>
        <p:nvSpPr>
          <p:cNvPr id="4" name="Rectangle 16"/>
          <p:cNvSpPr>
            <a:spLocks noGrp="1" noChangeArrowheads="1"/>
          </p:cNvSpPr>
          <p:nvPr>
            <p:ph type="dt" sz="half" idx="11"/>
          </p:nvPr>
        </p:nvSpPr>
        <p:spPr>
          <a:ln/>
        </p:spPr>
        <p:txBody>
          <a:bodyPr/>
          <a:lstStyle>
            <a:lvl1pPr>
              <a:defRPr/>
            </a:lvl1pPr>
          </a:lstStyle>
          <a:p>
            <a:pPr>
              <a:defRPr/>
            </a:pPr>
            <a:fld id="{57306487-E2DD-4D63-AE3D-B18BBC571A41}" type="datetime1">
              <a:rPr lang="de-DE"/>
              <a:pPr>
                <a:defRPr/>
              </a:pPr>
              <a:t>17.11.2016</a:t>
            </a:fld>
            <a:endParaRPr lang="de-DE"/>
          </a:p>
        </p:txBody>
      </p:sp>
      <p:sp>
        <p:nvSpPr>
          <p:cNvPr id="5" name="Rectangle 20"/>
          <p:cNvSpPr>
            <a:spLocks noGrp="1" noChangeArrowheads="1"/>
          </p:cNvSpPr>
          <p:nvPr>
            <p:ph type="sldNum" sz="quarter" idx="12"/>
          </p:nvPr>
        </p:nvSpPr>
        <p:spPr>
          <a:ln/>
        </p:spPr>
        <p:txBody>
          <a:bodyPr/>
          <a:lstStyle>
            <a:lvl1pPr>
              <a:defRPr/>
            </a:lvl1pPr>
          </a:lstStyle>
          <a:p>
            <a:pPr>
              <a:defRPr/>
            </a:pPr>
            <a:r>
              <a:rPr lang="de-DE"/>
              <a:t>Seite </a:t>
            </a:r>
            <a:fld id="{89CAEE75-DE72-47A1-98C7-B914B72AAED0}" type="slidenum">
              <a:rPr lang="de-DE"/>
              <a:pPr>
                <a:defRPr/>
              </a:pPr>
              <a:t>‹Nr.›</a:t>
            </a:fld>
            <a:endParaRPr lang="de-DE"/>
          </a:p>
        </p:txBody>
      </p:sp>
    </p:spTree>
    <p:extLst>
      <p:ext uri="{BB962C8B-B14F-4D97-AF65-F5344CB8AC3E}">
        <p14:creationId xmlns:p14="http://schemas.microsoft.com/office/powerpoint/2010/main" val="382138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lvl1pPr>
              <a:defRPr baseline="0">
                <a:latin typeface="Arial" panose="020B0604020202020204" pitchFamily="34" charset="0"/>
                <a:cs typeface="Tahoma" pitchFamily="34" charset="0"/>
              </a:defRPr>
            </a:lvl1pPr>
          </a:lstStyle>
          <a:p>
            <a:r>
              <a:rPr lang="de-DE" dirty="0" smtClean="0"/>
              <a:t>Titelmasterformat durch Klicken bearbeiten</a:t>
            </a:r>
            <a:endParaRPr lang="de-DE" dirty="0"/>
          </a:p>
        </p:txBody>
      </p:sp>
      <p:sp>
        <p:nvSpPr>
          <p:cNvPr id="3" name="Rectangle 12"/>
          <p:cNvSpPr>
            <a:spLocks noGrp="1" noChangeArrowheads="1"/>
          </p:cNvSpPr>
          <p:nvPr>
            <p:ph type="ftr" sz="quarter" idx="10"/>
          </p:nvPr>
        </p:nvSpPr>
        <p:spPr/>
        <p:txBody>
          <a:bodyPr/>
          <a:lstStyle>
            <a:lvl1pPr>
              <a:defRPr>
                <a:latin typeface="Arial" panose="020B0604020202020204" pitchFamily="34" charset="0"/>
                <a:cs typeface="Arial" panose="020B0604020202020204" pitchFamily="34" charset="0"/>
              </a:defRPr>
            </a:lvl1pPr>
          </a:lstStyle>
          <a:p>
            <a:pPr>
              <a:defRPr/>
            </a:pPr>
            <a:r>
              <a:rPr lang="de-DE"/>
              <a:t>Hans-Joachim Janus</a:t>
            </a:r>
          </a:p>
        </p:txBody>
      </p:sp>
      <p:sp>
        <p:nvSpPr>
          <p:cNvPr id="4" name="Rectangle 16"/>
          <p:cNvSpPr>
            <a:spLocks noGrp="1" noChangeArrowheads="1"/>
          </p:cNvSpPr>
          <p:nvPr>
            <p:ph type="dt" sz="half" idx="11"/>
          </p:nvPr>
        </p:nvSpPr>
        <p:spPr/>
        <p:txBody>
          <a:bodyPr/>
          <a:lstStyle>
            <a:lvl1pPr>
              <a:defRPr>
                <a:latin typeface="Arial" panose="020B0604020202020204" pitchFamily="34" charset="0"/>
                <a:cs typeface="Arial" panose="020B0604020202020204" pitchFamily="34" charset="0"/>
              </a:defRPr>
            </a:lvl1pPr>
          </a:lstStyle>
          <a:p>
            <a:pPr>
              <a:defRPr/>
            </a:pPr>
            <a:fld id="{248FBC70-7125-455E-A9C7-3AE23110CB00}" type="datetime1">
              <a:rPr lang="de-DE"/>
              <a:pPr>
                <a:defRPr/>
              </a:pPr>
              <a:t>17.11.2016</a:t>
            </a:fld>
            <a:endParaRPr lang="de-DE" dirty="0"/>
          </a:p>
        </p:txBody>
      </p:sp>
      <p:sp>
        <p:nvSpPr>
          <p:cNvPr id="6" name="Rectangle 20"/>
          <p:cNvSpPr>
            <a:spLocks noGrp="1" noChangeArrowheads="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r>
              <a:rPr lang="de-DE"/>
              <a:t>Seite </a:t>
            </a:r>
            <a:fld id="{9CB3A5DE-3333-47DE-8D3B-5AA6BD521C04}" type="slidenum">
              <a:rPr lang="de-DE"/>
              <a:pPr>
                <a:defRPr/>
              </a:pPr>
              <a:t>‹Nr.›</a:t>
            </a:fld>
            <a:endParaRPr lang="de-DE"/>
          </a:p>
        </p:txBody>
      </p:sp>
    </p:spTree>
    <p:extLst>
      <p:ext uri="{BB962C8B-B14F-4D97-AF65-F5344CB8AC3E}">
        <p14:creationId xmlns:p14="http://schemas.microsoft.com/office/powerpoint/2010/main" val="481132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12"/>
          <p:cNvSpPr>
            <a:spLocks noGrp="1" noChangeArrowheads="1"/>
          </p:cNvSpPr>
          <p:nvPr>
            <p:ph type="ftr" sz="quarter" idx="10"/>
          </p:nvPr>
        </p:nvSpPr>
        <p:spPr>
          <a:ln/>
        </p:spPr>
        <p:txBody>
          <a:bodyPr/>
          <a:lstStyle>
            <a:lvl1pPr>
              <a:defRPr/>
            </a:lvl1pPr>
          </a:lstStyle>
          <a:p>
            <a:pPr>
              <a:defRPr/>
            </a:pPr>
            <a:r>
              <a:rPr lang="de-DE"/>
              <a:t>Hans-Joachim Janus</a:t>
            </a:r>
          </a:p>
        </p:txBody>
      </p:sp>
      <p:sp>
        <p:nvSpPr>
          <p:cNvPr id="6" name="Rectangle 16"/>
          <p:cNvSpPr>
            <a:spLocks noGrp="1" noChangeArrowheads="1"/>
          </p:cNvSpPr>
          <p:nvPr>
            <p:ph type="dt" sz="half" idx="11"/>
          </p:nvPr>
        </p:nvSpPr>
        <p:spPr>
          <a:ln/>
        </p:spPr>
        <p:txBody>
          <a:bodyPr/>
          <a:lstStyle>
            <a:lvl1pPr>
              <a:defRPr/>
            </a:lvl1pPr>
          </a:lstStyle>
          <a:p>
            <a:pPr>
              <a:defRPr/>
            </a:pPr>
            <a:fld id="{CF576B68-538C-4044-8726-8673AAAE242D}" type="datetime1">
              <a:rPr lang="de-DE"/>
              <a:pPr>
                <a:defRPr/>
              </a:pPr>
              <a:t>17.11.2016</a:t>
            </a:fld>
            <a:endParaRPr lang="de-DE"/>
          </a:p>
        </p:txBody>
      </p:sp>
      <p:sp>
        <p:nvSpPr>
          <p:cNvPr id="7" name="Rectangle 20"/>
          <p:cNvSpPr>
            <a:spLocks noGrp="1" noChangeArrowheads="1"/>
          </p:cNvSpPr>
          <p:nvPr>
            <p:ph type="sldNum" sz="quarter" idx="12"/>
          </p:nvPr>
        </p:nvSpPr>
        <p:spPr>
          <a:ln/>
        </p:spPr>
        <p:txBody>
          <a:bodyPr/>
          <a:lstStyle>
            <a:lvl1pPr>
              <a:defRPr/>
            </a:lvl1pPr>
          </a:lstStyle>
          <a:p>
            <a:pPr>
              <a:defRPr/>
            </a:pPr>
            <a:r>
              <a:rPr lang="de-DE"/>
              <a:t>Seite </a:t>
            </a:r>
            <a:fld id="{CFC2EF8D-8089-4E50-9A2C-E3A09666BA1B}" type="slidenum">
              <a:rPr lang="de-DE"/>
              <a:pPr>
                <a:defRPr/>
              </a:pPr>
              <a:t>‹Nr.›</a:t>
            </a:fld>
            <a:endParaRPr lang="de-DE"/>
          </a:p>
        </p:txBody>
      </p:sp>
    </p:spTree>
    <p:extLst>
      <p:ext uri="{BB962C8B-B14F-4D97-AF65-F5344CB8AC3E}">
        <p14:creationId xmlns:p14="http://schemas.microsoft.com/office/powerpoint/2010/main" val="2289745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12"/>
          <p:cNvSpPr>
            <a:spLocks noGrp="1" noChangeArrowheads="1"/>
          </p:cNvSpPr>
          <p:nvPr>
            <p:ph type="ftr" sz="quarter" idx="10"/>
          </p:nvPr>
        </p:nvSpPr>
        <p:spPr>
          <a:ln/>
        </p:spPr>
        <p:txBody>
          <a:bodyPr/>
          <a:lstStyle>
            <a:lvl1pPr>
              <a:defRPr/>
            </a:lvl1pPr>
          </a:lstStyle>
          <a:p>
            <a:pPr>
              <a:defRPr/>
            </a:pPr>
            <a:r>
              <a:rPr lang="de-DE"/>
              <a:t>Hans-Joachim Janus</a:t>
            </a:r>
          </a:p>
        </p:txBody>
      </p:sp>
      <p:sp>
        <p:nvSpPr>
          <p:cNvPr id="6" name="Rectangle 16"/>
          <p:cNvSpPr>
            <a:spLocks noGrp="1" noChangeArrowheads="1"/>
          </p:cNvSpPr>
          <p:nvPr>
            <p:ph type="dt" sz="half" idx="11"/>
          </p:nvPr>
        </p:nvSpPr>
        <p:spPr>
          <a:ln/>
        </p:spPr>
        <p:txBody>
          <a:bodyPr/>
          <a:lstStyle>
            <a:lvl1pPr>
              <a:defRPr/>
            </a:lvl1pPr>
          </a:lstStyle>
          <a:p>
            <a:pPr>
              <a:defRPr/>
            </a:pPr>
            <a:fld id="{65881ED9-B5D5-4CCC-A954-F2C7FBAD02BF}" type="datetime1">
              <a:rPr lang="de-DE"/>
              <a:pPr>
                <a:defRPr/>
              </a:pPr>
              <a:t>17.11.2016</a:t>
            </a:fld>
            <a:endParaRPr lang="de-DE"/>
          </a:p>
        </p:txBody>
      </p:sp>
      <p:sp>
        <p:nvSpPr>
          <p:cNvPr id="7" name="Rectangle 20"/>
          <p:cNvSpPr>
            <a:spLocks noGrp="1" noChangeArrowheads="1"/>
          </p:cNvSpPr>
          <p:nvPr>
            <p:ph type="sldNum" sz="quarter" idx="12"/>
          </p:nvPr>
        </p:nvSpPr>
        <p:spPr>
          <a:ln/>
        </p:spPr>
        <p:txBody>
          <a:bodyPr/>
          <a:lstStyle>
            <a:lvl1pPr>
              <a:defRPr/>
            </a:lvl1pPr>
          </a:lstStyle>
          <a:p>
            <a:pPr>
              <a:defRPr/>
            </a:pPr>
            <a:r>
              <a:rPr lang="de-DE"/>
              <a:t>Seite </a:t>
            </a:r>
            <a:fld id="{828030C6-642B-432E-8A3C-02B61FB4C5F4}" type="slidenum">
              <a:rPr lang="de-DE"/>
              <a:pPr>
                <a:defRPr/>
              </a:pPr>
              <a:t>‹Nr.›</a:t>
            </a:fld>
            <a:endParaRPr lang="de-DE"/>
          </a:p>
        </p:txBody>
      </p:sp>
    </p:spTree>
    <p:extLst>
      <p:ext uri="{BB962C8B-B14F-4D97-AF65-F5344CB8AC3E}">
        <p14:creationId xmlns:p14="http://schemas.microsoft.com/office/powerpoint/2010/main" val="2782567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pic>
        <p:nvPicPr>
          <p:cNvPr id="1027" name="Picture 7" descr="ELK-WU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96188" y="44450"/>
            <a:ext cx="1296987"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8"/>
          <p:cNvSpPr>
            <a:spLocks noGrp="1" noChangeArrowheads="1"/>
          </p:cNvSpPr>
          <p:nvPr>
            <p:ph type="title"/>
          </p:nvPr>
        </p:nvSpPr>
        <p:spPr bwMode="auto">
          <a:xfrm>
            <a:off x="179388" y="188913"/>
            <a:ext cx="7200900"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grpSp>
        <p:nvGrpSpPr>
          <p:cNvPr id="1029" name="Group 9"/>
          <p:cNvGrpSpPr>
            <a:grpSpLocks/>
          </p:cNvGrpSpPr>
          <p:nvPr/>
        </p:nvGrpSpPr>
        <p:grpSpPr bwMode="auto">
          <a:xfrm>
            <a:off x="179388" y="6597650"/>
            <a:ext cx="5832475" cy="107950"/>
            <a:chOff x="113" y="4224"/>
            <a:chExt cx="3674" cy="68"/>
          </a:xfrm>
        </p:grpSpPr>
        <p:sp>
          <p:nvSpPr>
            <p:cNvPr id="2" name="Line 10"/>
            <p:cNvSpPr>
              <a:spLocks noChangeShapeType="1"/>
            </p:cNvSpPr>
            <p:nvPr userDrawn="1"/>
          </p:nvSpPr>
          <p:spPr bwMode="auto">
            <a:xfrm>
              <a:off x="113" y="4292"/>
              <a:ext cx="3674" cy="0"/>
            </a:xfrm>
            <a:prstGeom prst="line">
              <a:avLst/>
            </a:prstGeom>
            <a:noFill/>
            <a:ln w="9525">
              <a:solidFill>
                <a:srgbClr val="B028B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41" name="Rectangle 11"/>
            <p:cNvSpPr>
              <a:spLocks noChangeArrowheads="1"/>
            </p:cNvSpPr>
            <p:nvPr userDrawn="1"/>
          </p:nvSpPr>
          <p:spPr bwMode="auto">
            <a:xfrm>
              <a:off x="3719" y="4224"/>
              <a:ext cx="68" cy="68"/>
            </a:xfrm>
            <a:prstGeom prst="rect">
              <a:avLst/>
            </a:prstGeom>
            <a:solidFill>
              <a:srgbClr val="B028B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smtClean="0"/>
            </a:p>
          </p:txBody>
        </p:sp>
      </p:grpSp>
      <p:sp>
        <p:nvSpPr>
          <p:cNvPr id="1036" name="Rectangle 12"/>
          <p:cNvSpPr>
            <a:spLocks noGrp="1" noChangeArrowheads="1"/>
          </p:cNvSpPr>
          <p:nvPr>
            <p:ph type="ftr" sz="quarter" idx="3"/>
          </p:nvPr>
        </p:nvSpPr>
        <p:spPr bwMode="auto">
          <a:xfrm>
            <a:off x="250825" y="6453188"/>
            <a:ext cx="5616575"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Arial Narrow" pitchFamily="34" charset="0"/>
              </a:defRPr>
            </a:lvl1pPr>
          </a:lstStyle>
          <a:p>
            <a:pPr>
              <a:defRPr/>
            </a:pPr>
            <a:r>
              <a:rPr lang="de-DE"/>
              <a:t>Hans-Joachim Janus</a:t>
            </a:r>
          </a:p>
        </p:txBody>
      </p:sp>
      <p:grpSp>
        <p:nvGrpSpPr>
          <p:cNvPr id="1031" name="Group 13"/>
          <p:cNvGrpSpPr>
            <a:grpSpLocks/>
          </p:cNvGrpSpPr>
          <p:nvPr/>
        </p:nvGrpSpPr>
        <p:grpSpPr bwMode="auto">
          <a:xfrm>
            <a:off x="6516688" y="6597650"/>
            <a:ext cx="1122362" cy="107950"/>
            <a:chOff x="4037" y="3362"/>
            <a:chExt cx="707" cy="68"/>
          </a:xfrm>
        </p:grpSpPr>
        <p:sp>
          <p:nvSpPr>
            <p:cNvPr id="1038" name="Line 14"/>
            <p:cNvSpPr>
              <a:spLocks noChangeShapeType="1"/>
            </p:cNvSpPr>
            <p:nvPr/>
          </p:nvSpPr>
          <p:spPr bwMode="auto">
            <a:xfrm>
              <a:off x="4037" y="3430"/>
              <a:ext cx="703" cy="0"/>
            </a:xfrm>
            <a:prstGeom prst="line">
              <a:avLst/>
            </a:prstGeom>
            <a:noFill/>
            <a:ln w="9525">
              <a:solidFill>
                <a:srgbClr val="B028B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9" name="Rectangle 15"/>
            <p:cNvSpPr>
              <a:spLocks noChangeArrowheads="1"/>
            </p:cNvSpPr>
            <p:nvPr/>
          </p:nvSpPr>
          <p:spPr bwMode="auto">
            <a:xfrm>
              <a:off x="4676" y="3362"/>
              <a:ext cx="68" cy="68"/>
            </a:xfrm>
            <a:prstGeom prst="rect">
              <a:avLst/>
            </a:prstGeom>
            <a:solidFill>
              <a:srgbClr val="B028B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smtClean="0"/>
            </a:p>
          </p:txBody>
        </p:sp>
      </p:grpSp>
      <p:sp>
        <p:nvSpPr>
          <p:cNvPr id="1040" name="Rectangle 16"/>
          <p:cNvSpPr>
            <a:spLocks noGrp="1" noChangeArrowheads="1"/>
          </p:cNvSpPr>
          <p:nvPr>
            <p:ph type="dt" sz="half" idx="2"/>
          </p:nvPr>
        </p:nvSpPr>
        <p:spPr bwMode="auto">
          <a:xfrm>
            <a:off x="6011863" y="6454775"/>
            <a:ext cx="1485900" cy="287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Arial Narrow" pitchFamily="34" charset="0"/>
              </a:defRPr>
            </a:lvl1pPr>
          </a:lstStyle>
          <a:p>
            <a:pPr>
              <a:defRPr/>
            </a:pPr>
            <a:fld id="{12583E2D-79B5-4E7C-860F-4549462AFF01}" type="datetime1">
              <a:rPr lang="de-DE"/>
              <a:pPr>
                <a:defRPr/>
              </a:pPr>
              <a:t>17.11.2016</a:t>
            </a:fld>
            <a:endParaRPr lang="de-DE"/>
          </a:p>
        </p:txBody>
      </p:sp>
      <p:grpSp>
        <p:nvGrpSpPr>
          <p:cNvPr id="1033" name="Group 17"/>
          <p:cNvGrpSpPr>
            <a:grpSpLocks/>
          </p:cNvGrpSpPr>
          <p:nvPr/>
        </p:nvGrpSpPr>
        <p:grpSpPr bwMode="auto">
          <a:xfrm>
            <a:off x="7885113" y="6597650"/>
            <a:ext cx="1122362" cy="107950"/>
            <a:chOff x="4037" y="3362"/>
            <a:chExt cx="707" cy="68"/>
          </a:xfrm>
        </p:grpSpPr>
        <p:sp>
          <p:nvSpPr>
            <p:cNvPr id="3" name="Line 18"/>
            <p:cNvSpPr>
              <a:spLocks noChangeShapeType="1"/>
            </p:cNvSpPr>
            <p:nvPr/>
          </p:nvSpPr>
          <p:spPr bwMode="auto">
            <a:xfrm>
              <a:off x="4037" y="3430"/>
              <a:ext cx="703" cy="0"/>
            </a:xfrm>
            <a:prstGeom prst="line">
              <a:avLst/>
            </a:prstGeom>
            <a:noFill/>
            <a:ln w="9525">
              <a:solidFill>
                <a:srgbClr val="B028B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7" name="Rectangle 19"/>
            <p:cNvSpPr>
              <a:spLocks noChangeArrowheads="1"/>
            </p:cNvSpPr>
            <p:nvPr/>
          </p:nvSpPr>
          <p:spPr bwMode="auto">
            <a:xfrm>
              <a:off x="4676" y="3362"/>
              <a:ext cx="68" cy="68"/>
            </a:xfrm>
            <a:prstGeom prst="rect">
              <a:avLst/>
            </a:prstGeom>
            <a:solidFill>
              <a:srgbClr val="B028B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smtClean="0"/>
            </a:p>
          </p:txBody>
        </p:sp>
      </p:grpSp>
      <p:sp>
        <p:nvSpPr>
          <p:cNvPr id="1044" name="Rectangle 20"/>
          <p:cNvSpPr>
            <a:spLocks noGrp="1" noChangeArrowheads="1"/>
          </p:cNvSpPr>
          <p:nvPr>
            <p:ph type="sldNum" sz="quarter" idx="4"/>
          </p:nvPr>
        </p:nvSpPr>
        <p:spPr bwMode="auto">
          <a:xfrm>
            <a:off x="7777163" y="6454775"/>
            <a:ext cx="1116012" cy="287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Arial Narrow" pitchFamily="34" charset="0"/>
              </a:defRPr>
            </a:lvl1pPr>
          </a:lstStyle>
          <a:p>
            <a:pPr>
              <a:defRPr/>
            </a:pPr>
            <a:r>
              <a:rPr lang="de-DE"/>
              <a:t>Seite </a:t>
            </a:r>
            <a:fld id="{5A25F9AE-F03B-43ED-A2F0-D5697465C7ED}" type="slidenum">
              <a:rPr lang="de-DE"/>
              <a:pPr>
                <a:defRPr/>
              </a:pPr>
              <a:t>‹Nr.›</a:t>
            </a:fld>
            <a:endParaRPr lang="de-DE"/>
          </a:p>
        </p:txBody>
      </p:sp>
      <p:sp>
        <p:nvSpPr>
          <p:cNvPr id="1035" name="Line 22"/>
          <p:cNvSpPr>
            <a:spLocks noChangeShapeType="1"/>
          </p:cNvSpPr>
          <p:nvPr/>
        </p:nvSpPr>
        <p:spPr bwMode="auto">
          <a:xfrm flipH="1">
            <a:off x="0" y="765175"/>
            <a:ext cx="9144000" cy="0"/>
          </a:xfrm>
          <a:prstGeom prst="line">
            <a:avLst/>
          </a:prstGeom>
          <a:noFill/>
          <a:ln w="12700">
            <a:solidFill>
              <a:srgbClr val="B028B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3" r:id="rId7"/>
    <p:sldLayoutId id="2147483679" r:id="rId8"/>
    <p:sldLayoutId id="2147483680" r:id="rId9"/>
    <p:sldLayoutId id="2147483681" r:id="rId10"/>
    <p:sldLayoutId id="2147483682" r:id="rId11"/>
  </p:sldLayoutIdLst>
  <p:timing>
    <p:tnLst>
      <p:par>
        <p:cTn id="1" dur="indefinite" restart="never" nodeType="tmRoot"/>
      </p:par>
    </p:tnLst>
  </p:timing>
  <p:hf hdr="0"/>
  <p:txStyles>
    <p:titleStyle>
      <a:lvl1pPr algn="l" rtl="0" eaLnBrk="0" fontAlgn="base" hangingPunct="0">
        <a:spcBef>
          <a:spcPct val="0"/>
        </a:spcBef>
        <a:spcAft>
          <a:spcPct val="0"/>
        </a:spcAft>
        <a:defRPr sz="2000" b="1">
          <a:solidFill>
            <a:schemeClr val="tx2"/>
          </a:solidFill>
          <a:latin typeface="Arial" panose="020B0604020202020204" pitchFamily="34" charset="0"/>
          <a:ea typeface="+mj-ea"/>
          <a:cs typeface="+mj-cs"/>
        </a:defRPr>
      </a:lvl1pPr>
      <a:lvl2pPr algn="l" rtl="0" eaLnBrk="0" fontAlgn="base" hangingPunct="0">
        <a:spcBef>
          <a:spcPct val="0"/>
        </a:spcBef>
        <a:spcAft>
          <a:spcPct val="0"/>
        </a:spcAft>
        <a:defRPr sz="2000" b="1">
          <a:solidFill>
            <a:schemeClr val="tx2"/>
          </a:solidFill>
          <a:latin typeface="Arial" charset="0"/>
        </a:defRPr>
      </a:lvl2pPr>
      <a:lvl3pPr algn="l" rtl="0" eaLnBrk="0" fontAlgn="base" hangingPunct="0">
        <a:spcBef>
          <a:spcPct val="0"/>
        </a:spcBef>
        <a:spcAft>
          <a:spcPct val="0"/>
        </a:spcAft>
        <a:defRPr sz="2000" b="1">
          <a:solidFill>
            <a:schemeClr val="tx2"/>
          </a:solidFill>
          <a:latin typeface="Arial" charset="0"/>
        </a:defRPr>
      </a:lvl3pPr>
      <a:lvl4pPr algn="l" rtl="0" eaLnBrk="0" fontAlgn="base" hangingPunct="0">
        <a:spcBef>
          <a:spcPct val="0"/>
        </a:spcBef>
        <a:spcAft>
          <a:spcPct val="0"/>
        </a:spcAft>
        <a:defRPr sz="2000" b="1">
          <a:solidFill>
            <a:schemeClr val="tx2"/>
          </a:solidFill>
          <a:latin typeface="Arial" charset="0"/>
        </a:defRPr>
      </a:lvl4pPr>
      <a:lvl5pPr algn="l" rtl="0" eaLnBrk="0" fontAlgn="base" hangingPunct="0">
        <a:spcBef>
          <a:spcPct val="0"/>
        </a:spcBef>
        <a:spcAft>
          <a:spcPct val="0"/>
        </a:spcAft>
        <a:defRPr sz="2000" b="1">
          <a:solidFill>
            <a:schemeClr val="tx2"/>
          </a:solidFill>
          <a:latin typeface="Arial" charset="0"/>
        </a:defRPr>
      </a:lvl5pPr>
      <a:lvl6pPr marL="457200" algn="l" rtl="0" fontAlgn="base">
        <a:spcBef>
          <a:spcPct val="0"/>
        </a:spcBef>
        <a:spcAft>
          <a:spcPct val="0"/>
        </a:spcAft>
        <a:defRPr sz="2000" b="1">
          <a:solidFill>
            <a:schemeClr val="tx2"/>
          </a:solidFill>
          <a:latin typeface="Arial" charset="0"/>
        </a:defRPr>
      </a:lvl6pPr>
      <a:lvl7pPr marL="914400" algn="l" rtl="0" fontAlgn="base">
        <a:spcBef>
          <a:spcPct val="0"/>
        </a:spcBef>
        <a:spcAft>
          <a:spcPct val="0"/>
        </a:spcAft>
        <a:defRPr sz="2000" b="1">
          <a:solidFill>
            <a:schemeClr val="tx2"/>
          </a:solidFill>
          <a:latin typeface="Arial" charset="0"/>
        </a:defRPr>
      </a:lvl7pPr>
      <a:lvl8pPr marL="1371600" algn="l" rtl="0" fontAlgn="base">
        <a:spcBef>
          <a:spcPct val="0"/>
        </a:spcBef>
        <a:spcAft>
          <a:spcPct val="0"/>
        </a:spcAft>
        <a:defRPr sz="2000" b="1">
          <a:solidFill>
            <a:schemeClr val="tx2"/>
          </a:solidFill>
          <a:latin typeface="Arial" charset="0"/>
        </a:defRPr>
      </a:lvl8pPr>
      <a:lvl9pPr marL="1828800" algn="l" rtl="0" fontAlgn="base">
        <a:spcBef>
          <a:spcPct val="0"/>
        </a:spcBef>
        <a:spcAft>
          <a:spcPct val="0"/>
        </a:spcAft>
        <a:defRPr sz="20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000" b="1">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Datumsplatzhalter 2"/>
          <p:cNvSpPr>
            <a:spLocks noGrp="1"/>
          </p:cNvSpPr>
          <p:nvPr>
            <p:ph type="dt" sz="quarter" idx="11"/>
          </p:nvPr>
        </p:nvSpPr>
        <p:spPr>
          <a:noFill/>
        </p:spPr>
        <p:txBody>
          <a:bodyPr/>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None/>
            </a:pPr>
            <a:r>
              <a:rPr lang="de-DE" altLang="de-DE" sz="1000" b="0" dirty="0"/>
              <a:t>22.11.2016</a:t>
            </a:r>
          </a:p>
        </p:txBody>
      </p:sp>
      <p:sp>
        <p:nvSpPr>
          <p:cNvPr id="3076" name="Foliennummernplatzhalter 3"/>
          <p:cNvSpPr>
            <a:spLocks noGrp="1"/>
          </p:cNvSpPr>
          <p:nvPr>
            <p:ph type="sldNum" sz="quarter" idx="12"/>
          </p:nvPr>
        </p:nvSpPr>
        <p:spPr>
          <a:noFill/>
        </p:spPr>
        <p:txBody>
          <a:bodyPr/>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r>
              <a:rPr lang="de-DE" altLang="de-DE" sz="1000" b="0" dirty="0"/>
              <a:t>Seite </a:t>
            </a:r>
            <a:fld id="{6845D497-1224-4431-A817-1AE1315C467A}" type="slidenum">
              <a:rPr lang="de-DE" altLang="de-DE" sz="1000" b="0"/>
              <a:pPr eaLnBrk="1" hangingPunct="1">
                <a:spcBef>
                  <a:spcPct val="0"/>
                </a:spcBef>
                <a:buFontTx/>
                <a:buNone/>
              </a:pPr>
              <a:t>1</a:t>
            </a:fld>
            <a:endParaRPr lang="de-DE" altLang="de-DE" sz="1000" b="0" dirty="0"/>
          </a:p>
        </p:txBody>
      </p:sp>
      <p:sp>
        <p:nvSpPr>
          <p:cNvPr id="3077" name="Rectangle 2"/>
          <p:cNvSpPr>
            <a:spLocks noChangeArrowheads="1"/>
          </p:cNvSpPr>
          <p:nvPr/>
        </p:nvSpPr>
        <p:spPr bwMode="auto">
          <a:xfrm>
            <a:off x="468313" y="5157788"/>
            <a:ext cx="828040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lnSpc>
                <a:spcPct val="80000"/>
              </a:lnSpc>
              <a:buFontTx/>
              <a:buNone/>
            </a:pPr>
            <a:r>
              <a:rPr lang="de-DE" altLang="de-DE" sz="1800" dirty="0" smtClean="0"/>
              <a:t>Landesbischof Dr. h.c. Frank Otfried </a:t>
            </a:r>
            <a:r>
              <a:rPr lang="de-DE" altLang="de-DE" sz="1800" dirty="0" err="1" smtClean="0"/>
              <a:t>July</a:t>
            </a:r>
            <a:r>
              <a:rPr lang="de-DE" altLang="de-DE" sz="1800" dirty="0" smtClean="0"/>
              <a:t> </a:t>
            </a:r>
            <a:endParaRPr lang="de-DE" altLang="de-DE" sz="1800" dirty="0"/>
          </a:p>
        </p:txBody>
      </p:sp>
      <p:sp>
        <p:nvSpPr>
          <p:cNvPr id="3078" name="Line 3"/>
          <p:cNvSpPr>
            <a:spLocks noChangeShapeType="1"/>
          </p:cNvSpPr>
          <p:nvPr/>
        </p:nvSpPr>
        <p:spPr bwMode="auto">
          <a:xfrm flipH="1">
            <a:off x="179388" y="4652963"/>
            <a:ext cx="8785225" cy="0"/>
          </a:xfrm>
          <a:prstGeom prst="line">
            <a:avLst/>
          </a:prstGeom>
          <a:noFill/>
          <a:ln w="76200">
            <a:solidFill>
              <a:srgbClr val="B028B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79" name="Rectangle 4"/>
          <p:cNvSpPr>
            <a:spLocks noChangeArrowheads="1"/>
          </p:cNvSpPr>
          <p:nvPr/>
        </p:nvSpPr>
        <p:spPr bwMode="auto">
          <a:xfrm>
            <a:off x="250825" y="1341438"/>
            <a:ext cx="864235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lnSpc>
                <a:spcPct val="80000"/>
              </a:lnSpc>
              <a:buFontTx/>
              <a:buNone/>
            </a:pPr>
            <a:endParaRPr lang="de-DE" altLang="de-DE" sz="2400"/>
          </a:p>
        </p:txBody>
      </p:sp>
      <p:sp>
        <p:nvSpPr>
          <p:cNvPr id="3080" name="Rectangle 5"/>
          <p:cNvSpPr>
            <a:spLocks noChangeArrowheads="1"/>
          </p:cNvSpPr>
          <p:nvPr/>
        </p:nvSpPr>
        <p:spPr bwMode="auto">
          <a:xfrm>
            <a:off x="323850" y="1484313"/>
            <a:ext cx="8642350" cy="187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lnSpc>
                <a:spcPct val="80000"/>
              </a:lnSpc>
              <a:buFontTx/>
              <a:buNone/>
            </a:pPr>
            <a:endParaRPr lang="de-DE" altLang="de-DE" sz="2400"/>
          </a:p>
        </p:txBody>
      </p:sp>
      <p:sp>
        <p:nvSpPr>
          <p:cNvPr id="3081" name="Rectangle 6"/>
          <p:cNvSpPr>
            <a:spLocks noChangeArrowheads="1"/>
          </p:cNvSpPr>
          <p:nvPr/>
        </p:nvSpPr>
        <p:spPr bwMode="auto">
          <a:xfrm>
            <a:off x="323850" y="1628775"/>
            <a:ext cx="8426450" cy="266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30000"/>
              </a:spcBef>
              <a:buFontTx/>
              <a:buNone/>
            </a:pPr>
            <a:endParaRPr lang="de-DE" altLang="de-DE"/>
          </a:p>
          <a:p>
            <a:pPr algn="r" eaLnBrk="1" hangingPunct="1">
              <a:spcBef>
                <a:spcPct val="30000"/>
              </a:spcBef>
              <a:buFontTx/>
              <a:buNone/>
            </a:pPr>
            <a:endParaRPr lang="de-DE" altLang="de-DE"/>
          </a:p>
        </p:txBody>
      </p:sp>
      <p:sp>
        <p:nvSpPr>
          <p:cNvPr id="3082" name="Text Box 7"/>
          <p:cNvSpPr txBox="1">
            <a:spLocks noChangeArrowheads="1"/>
          </p:cNvSpPr>
          <p:nvPr/>
        </p:nvSpPr>
        <p:spPr bwMode="auto">
          <a:xfrm>
            <a:off x="3203575" y="2276475"/>
            <a:ext cx="5545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70000"/>
              </a:spcBef>
              <a:buFontTx/>
              <a:buNone/>
            </a:pPr>
            <a:endParaRPr lang="de-DE" altLang="de-DE" sz="2400"/>
          </a:p>
        </p:txBody>
      </p:sp>
      <p:sp>
        <p:nvSpPr>
          <p:cNvPr id="233480" name="Text Box 8"/>
          <p:cNvSpPr txBox="1">
            <a:spLocks noChangeArrowheads="1"/>
          </p:cNvSpPr>
          <p:nvPr/>
        </p:nvSpPr>
        <p:spPr bwMode="auto">
          <a:xfrm>
            <a:off x="1763713" y="2780928"/>
            <a:ext cx="6911975"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defRPr/>
            </a:pPr>
            <a:r>
              <a:rPr lang="de-DE" sz="3200" b="1" spc="300" dirty="0" smtClean="0">
                <a:latin typeface="Arial" panose="020B0604020202020204" pitchFamily="34" charset="0"/>
                <a:cs typeface="Arial" panose="020B0604020202020204" pitchFamily="34" charset="0"/>
              </a:rPr>
              <a:t>Strategische Planung 2016</a:t>
            </a:r>
            <a:br>
              <a:rPr lang="de-DE" sz="3200" b="1" spc="300" dirty="0" smtClean="0">
                <a:latin typeface="Arial" panose="020B0604020202020204" pitchFamily="34" charset="0"/>
                <a:cs typeface="Arial" panose="020B0604020202020204" pitchFamily="34" charset="0"/>
              </a:rPr>
            </a:br>
            <a:r>
              <a:rPr lang="de-DE" sz="3200" b="1" spc="300" dirty="0" smtClean="0">
                <a:latin typeface="Arial" panose="020B0604020202020204" pitchFamily="34" charset="0"/>
                <a:cs typeface="Arial" panose="020B0604020202020204" pitchFamily="34" charset="0"/>
              </a:rPr>
              <a:t/>
            </a:r>
            <a:br>
              <a:rPr lang="de-DE" sz="3200" b="1" spc="300" dirty="0" smtClean="0">
                <a:latin typeface="Arial" panose="020B0604020202020204" pitchFamily="34" charset="0"/>
                <a:cs typeface="Arial" panose="020B0604020202020204" pitchFamily="34" charset="0"/>
              </a:rPr>
            </a:br>
            <a:r>
              <a:rPr lang="de-DE" sz="2000" b="1" spc="300" dirty="0" smtClean="0">
                <a:latin typeface="Arial" panose="020B0604020202020204" pitchFamily="34" charset="0"/>
                <a:cs typeface="Arial" panose="020B0604020202020204" pitchFamily="34" charset="0"/>
              </a:rPr>
              <a:t>Bericht des Oberkirchenrats</a:t>
            </a:r>
            <a:endParaRPr lang="de-DE" sz="3200" b="1" spc="300" dirty="0">
              <a:latin typeface="Arial" panose="020B0604020202020204" pitchFamily="34" charset="0"/>
              <a:cs typeface="Arial" panose="020B0604020202020204" pitchFamily="34" charset="0"/>
            </a:endParaRPr>
          </a:p>
        </p:txBody>
      </p:sp>
      <p:sp>
        <p:nvSpPr>
          <p:cNvPr id="12" name="Fußzeilenplatzhalter 2"/>
          <p:cNvSpPr>
            <a:spLocks noGrp="1"/>
          </p:cNvSpPr>
          <p:nvPr>
            <p:ph type="ftr" sz="quarter" idx="10"/>
          </p:nvPr>
        </p:nvSpPr>
        <p:spPr>
          <a:xfrm>
            <a:off x="250825" y="6453188"/>
            <a:ext cx="5616575" cy="288925"/>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dirty="0">
                <a:cs typeface="Arial" charset="0"/>
              </a:rPr>
              <a:t>Evangelischer Oberkirchenrat Stuttgart</a:t>
            </a:r>
            <a:endParaRPr lang="de-DE" altLang="de-DE" dirty="0">
              <a:cs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de-DE" spc="300" dirty="0">
                <a:cs typeface="Arial" panose="020B0604020202020204" pitchFamily="34" charset="0"/>
              </a:rPr>
              <a:t>Strategische Planung 2016</a:t>
            </a:r>
            <a:endParaRPr lang="de-DE" altLang="de-DE" dirty="0">
              <a:latin typeface="Arial Narrow" panose="020B0606020202030204" pitchFamily="34" charset="0"/>
              <a:cs typeface="+mj-cs"/>
            </a:endParaRPr>
          </a:p>
        </p:txBody>
      </p:sp>
      <p:sp>
        <p:nvSpPr>
          <p:cNvPr id="4101" name="Foliennummernplatzhalt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smtClean="0">
                <a:cs typeface="Arial" charset="0"/>
              </a:rPr>
              <a:t>Seite </a:t>
            </a:r>
            <a:fld id="{B496F0DB-CED9-47EF-BFD6-3BB7CA392BC0}" type="slidenum">
              <a:rPr lang="de-DE" altLang="de-DE" smtClean="0">
                <a:cs typeface="Arial" charset="0"/>
              </a:rPr>
              <a:pPr eaLnBrk="1" hangingPunct="1"/>
              <a:t>10</a:t>
            </a:fld>
            <a:endParaRPr lang="de-DE" altLang="de-DE" dirty="0" smtClean="0">
              <a:cs typeface="Arial" charset="0"/>
            </a:endParaRPr>
          </a:p>
        </p:txBody>
      </p:sp>
      <p:sp>
        <p:nvSpPr>
          <p:cNvPr id="8" name="Fußzeilenplatzhalter 2"/>
          <p:cNvSpPr>
            <a:spLocks noGrp="1"/>
          </p:cNvSpPr>
          <p:nvPr>
            <p:ph type="ftr" sz="quarter" idx="10"/>
          </p:nvPr>
        </p:nvSpPr>
        <p:spPr>
          <a:xfrm>
            <a:off x="250825" y="6453188"/>
            <a:ext cx="5616575" cy="288925"/>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dirty="0">
                <a:cs typeface="Arial" charset="0"/>
              </a:rPr>
              <a:t>Evangelischer Oberkirchenrat Stuttgart</a:t>
            </a:r>
            <a:endParaRPr lang="de-DE" altLang="de-DE" dirty="0">
              <a:cs typeface="Arial" charset="0"/>
            </a:endParaRPr>
          </a:p>
        </p:txBody>
      </p:sp>
      <p:sp>
        <p:nvSpPr>
          <p:cNvPr id="9" name="Datumsplatzhalter 2"/>
          <p:cNvSpPr>
            <a:spLocks noGrp="1"/>
          </p:cNvSpPr>
          <p:nvPr>
            <p:ph type="dt" sz="quarter" idx="11"/>
          </p:nvPr>
        </p:nvSpPr>
        <p:spPr>
          <a:noFill/>
        </p:spPr>
        <p:txBody>
          <a:bodyPr/>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r>
              <a:rPr lang="de-DE" altLang="de-DE" sz="1000" b="0" dirty="0"/>
              <a:t>22.11.2016</a:t>
            </a:r>
          </a:p>
        </p:txBody>
      </p:sp>
      <p:sp>
        <p:nvSpPr>
          <p:cNvPr id="4100" name="Textfeld 4099"/>
          <p:cNvSpPr txBox="1"/>
          <p:nvPr/>
        </p:nvSpPr>
        <p:spPr>
          <a:xfrm>
            <a:off x="6516216" y="1463106"/>
            <a:ext cx="720080" cy="369332"/>
          </a:xfrm>
          <a:prstGeom prst="rect">
            <a:avLst/>
          </a:prstGeom>
          <a:noFill/>
        </p:spPr>
        <p:txBody>
          <a:bodyPr wrap="square" rtlCol="0">
            <a:spAutoFit/>
          </a:bodyPr>
          <a:lstStyle/>
          <a:p>
            <a:endParaRPr lang="de-DE" dirty="0"/>
          </a:p>
        </p:txBody>
      </p:sp>
      <p:sp>
        <p:nvSpPr>
          <p:cNvPr id="17" name="Textfeld 16"/>
          <p:cNvSpPr txBox="1"/>
          <p:nvPr/>
        </p:nvSpPr>
        <p:spPr>
          <a:xfrm>
            <a:off x="394069" y="908720"/>
            <a:ext cx="6336704" cy="461665"/>
          </a:xfrm>
          <a:prstGeom prst="rect">
            <a:avLst/>
          </a:prstGeom>
          <a:noFill/>
        </p:spPr>
        <p:txBody>
          <a:bodyPr wrap="square" rtlCol="0">
            <a:spAutoFit/>
          </a:bodyPr>
          <a:lstStyle/>
          <a:p>
            <a:pPr eaLnBrk="0" hangingPunct="0"/>
            <a:r>
              <a:rPr lang="de-DE" sz="2400" b="1" spc="300" dirty="0" smtClean="0">
                <a:latin typeface="Arial" panose="020B0604020202020204" pitchFamily="34" charset="0"/>
                <a:ea typeface="+mj-ea"/>
                <a:cs typeface="Arial" panose="020B0604020202020204" pitchFamily="34" charset="0"/>
              </a:rPr>
              <a:t>Jahresziele</a:t>
            </a:r>
            <a:endParaRPr lang="de-DE" sz="2400" b="1" spc="300" dirty="0">
              <a:latin typeface="Arial" panose="020B0604020202020204" pitchFamily="34" charset="0"/>
              <a:ea typeface="+mj-ea"/>
              <a:cs typeface="Arial" panose="020B0604020202020204" pitchFamily="34" charset="0"/>
            </a:endParaRPr>
          </a:p>
        </p:txBody>
      </p:sp>
      <p:sp>
        <p:nvSpPr>
          <p:cNvPr id="10" name="Textfeld 9"/>
          <p:cNvSpPr txBox="1"/>
          <p:nvPr/>
        </p:nvSpPr>
        <p:spPr>
          <a:xfrm>
            <a:off x="394068" y="1832438"/>
            <a:ext cx="8570419" cy="2862322"/>
          </a:xfrm>
          <a:prstGeom prst="rect">
            <a:avLst/>
          </a:prstGeom>
          <a:noFill/>
        </p:spPr>
        <p:txBody>
          <a:bodyPr wrap="square" rtlCol="0">
            <a:spAutoFit/>
          </a:bodyPr>
          <a:lstStyle/>
          <a:p>
            <a:pPr eaLnBrk="0" hangingPunct="0">
              <a:lnSpc>
                <a:spcPct val="200000"/>
              </a:lnSpc>
            </a:pPr>
            <a:r>
              <a:rPr lang="de-DE" sz="2000" b="1" kern="100" dirty="0" smtClean="0">
                <a:latin typeface="Arial" panose="020B0604020202020204" pitchFamily="34" charset="0"/>
                <a:ea typeface="+mj-ea"/>
                <a:cs typeface="Arial" panose="020B0604020202020204" pitchFamily="34" charset="0"/>
              </a:rPr>
              <a:t>1. In </a:t>
            </a:r>
            <a:r>
              <a:rPr lang="de-DE" sz="2000" b="1" kern="100" dirty="0">
                <a:latin typeface="Arial" panose="020B0604020202020204" pitchFamily="34" charset="0"/>
                <a:ea typeface="+mj-ea"/>
                <a:cs typeface="Arial" panose="020B0604020202020204" pitchFamily="34" charset="0"/>
              </a:rPr>
              <a:t>der Wertediskussion Präsenz </a:t>
            </a:r>
            <a:r>
              <a:rPr lang="de-DE" sz="2000" b="1" kern="100" dirty="0" smtClean="0">
                <a:latin typeface="Arial" panose="020B0604020202020204" pitchFamily="34" charset="0"/>
                <a:ea typeface="+mj-ea"/>
                <a:cs typeface="Arial" panose="020B0604020202020204" pitchFamily="34" charset="0"/>
              </a:rPr>
              <a:t>zeigen</a:t>
            </a:r>
          </a:p>
          <a:p>
            <a:pPr eaLnBrk="0" hangingPunct="0">
              <a:lnSpc>
                <a:spcPct val="200000"/>
              </a:lnSpc>
            </a:pPr>
            <a:r>
              <a:rPr lang="de-DE" sz="2000" dirty="0"/>
              <a:t>Unsere christlichen Werte sind Werte der Hoffnung und sind auf ein gelingendes Zusammenleben von Menschen mit unterschiedlicher Herkunft und Prägung ausgerichtet.</a:t>
            </a:r>
            <a:r>
              <a:rPr lang="de-DE" sz="2000" kern="100" dirty="0" smtClean="0">
                <a:solidFill>
                  <a:srgbClr val="0033CC"/>
                </a:solidFill>
                <a:latin typeface="Arial" panose="020B0604020202020204" pitchFamily="34" charset="0"/>
                <a:ea typeface="+mj-ea"/>
                <a:cs typeface="Arial" panose="020B0604020202020204" pitchFamily="34" charset="0"/>
              </a:rPr>
              <a:t> </a:t>
            </a:r>
            <a:endParaRPr lang="de-DE" sz="2000" kern="100" dirty="0">
              <a:solidFill>
                <a:srgbClr val="0033CC"/>
              </a:solidFill>
              <a:latin typeface="Arial" panose="020B0604020202020204" pitchFamily="34" charset="0"/>
              <a:ea typeface="+mj-ea"/>
              <a:cs typeface="Arial" panose="020B0604020202020204" pitchFamily="34" charset="0"/>
            </a:endParaRPr>
          </a:p>
          <a:p>
            <a:pPr eaLnBrk="0" hangingPunct="0"/>
            <a:endParaRPr lang="de-DE" sz="2000" spc="300" dirty="0">
              <a:solidFill>
                <a:schemeClr val="tx2"/>
              </a:solidFill>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7052790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de-DE" spc="300" dirty="0">
                <a:cs typeface="Arial" panose="020B0604020202020204" pitchFamily="34" charset="0"/>
              </a:rPr>
              <a:t>Strategische Planung 2016</a:t>
            </a:r>
            <a:endParaRPr lang="de-DE" altLang="de-DE" dirty="0">
              <a:latin typeface="Arial Narrow" panose="020B0606020202030204" pitchFamily="34" charset="0"/>
              <a:cs typeface="+mj-cs"/>
            </a:endParaRPr>
          </a:p>
        </p:txBody>
      </p:sp>
      <p:sp>
        <p:nvSpPr>
          <p:cNvPr id="4101" name="Foliennummernplatzhalt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smtClean="0">
                <a:cs typeface="Arial" charset="0"/>
              </a:rPr>
              <a:t>Seite </a:t>
            </a:r>
            <a:fld id="{B496F0DB-CED9-47EF-BFD6-3BB7CA392BC0}" type="slidenum">
              <a:rPr lang="de-DE" altLang="de-DE" smtClean="0">
                <a:cs typeface="Arial" charset="0"/>
              </a:rPr>
              <a:pPr eaLnBrk="1" hangingPunct="1"/>
              <a:t>11</a:t>
            </a:fld>
            <a:endParaRPr lang="de-DE" altLang="de-DE" dirty="0" smtClean="0">
              <a:cs typeface="Arial" charset="0"/>
            </a:endParaRPr>
          </a:p>
        </p:txBody>
      </p:sp>
      <p:sp>
        <p:nvSpPr>
          <p:cNvPr id="8" name="Fußzeilenplatzhalter 2"/>
          <p:cNvSpPr>
            <a:spLocks noGrp="1"/>
          </p:cNvSpPr>
          <p:nvPr>
            <p:ph type="ftr" sz="quarter" idx="10"/>
          </p:nvPr>
        </p:nvSpPr>
        <p:spPr>
          <a:xfrm>
            <a:off x="250825" y="6453188"/>
            <a:ext cx="5616575" cy="288925"/>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dirty="0">
                <a:cs typeface="Arial" charset="0"/>
              </a:rPr>
              <a:t>Evangelischer Oberkirchenrat Stuttgart</a:t>
            </a:r>
            <a:endParaRPr lang="de-DE" altLang="de-DE" dirty="0">
              <a:cs typeface="Arial" charset="0"/>
            </a:endParaRPr>
          </a:p>
        </p:txBody>
      </p:sp>
      <p:sp>
        <p:nvSpPr>
          <p:cNvPr id="9" name="Datumsplatzhalter 2"/>
          <p:cNvSpPr>
            <a:spLocks noGrp="1"/>
          </p:cNvSpPr>
          <p:nvPr>
            <p:ph type="dt" sz="quarter" idx="11"/>
          </p:nvPr>
        </p:nvSpPr>
        <p:spPr>
          <a:noFill/>
        </p:spPr>
        <p:txBody>
          <a:bodyPr/>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r>
              <a:rPr lang="de-DE" altLang="de-DE" sz="1000" b="0" dirty="0"/>
              <a:t>22.11.2016</a:t>
            </a:r>
          </a:p>
        </p:txBody>
      </p:sp>
      <p:sp>
        <p:nvSpPr>
          <p:cNvPr id="4100" name="Textfeld 4099"/>
          <p:cNvSpPr txBox="1"/>
          <p:nvPr/>
        </p:nvSpPr>
        <p:spPr>
          <a:xfrm>
            <a:off x="6516216" y="1463106"/>
            <a:ext cx="720080" cy="369332"/>
          </a:xfrm>
          <a:prstGeom prst="rect">
            <a:avLst/>
          </a:prstGeom>
          <a:noFill/>
        </p:spPr>
        <p:txBody>
          <a:bodyPr wrap="square" rtlCol="0">
            <a:spAutoFit/>
          </a:bodyPr>
          <a:lstStyle/>
          <a:p>
            <a:endParaRPr lang="de-DE" dirty="0"/>
          </a:p>
        </p:txBody>
      </p:sp>
      <p:sp>
        <p:nvSpPr>
          <p:cNvPr id="17" name="Textfeld 16"/>
          <p:cNvSpPr txBox="1"/>
          <p:nvPr/>
        </p:nvSpPr>
        <p:spPr>
          <a:xfrm>
            <a:off x="394069" y="908720"/>
            <a:ext cx="6336704" cy="461665"/>
          </a:xfrm>
          <a:prstGeom prst="rect">
            <a:avLst/>
          </a:prstGeom>
          <a:noFill/>
        </p:spPr>
        <p:txBody>
          <a:bodyPr wrap="square" rtlCol="0">
            <a:spAutoFit/>
          </a:bodyPr>
          <a:lstStyle/>
          <a:p>
            <a:pPr eaLnBrk="0" hangingPunct="0"/>
            <a:r>
              <a:rPr lang="de-DE" sz="2400" b="1" spc="300" dirty="0" smtClean="0">
                <a:latin typeface="Arial" panose="020B0604020202020204" pitchFamily="34" charset="0"/>
                <a:ea typeface="+mj-ea"/>
                <a:cs typeface="Arial" panose="020B0604020202020204" pitchFamily="34" charset="0"/>
              </a:rPr>
              <a:t>Jahresziele</a:t>
            </a:r>
            <a:endParaRPr lang="de-DE" sz="2400" b="1" spc="300" dirty="0">
              <a:latin typeface="Arial" panose="020B0604020202020204" pitchFamily="34" charset="0"/>
              <a:ea typeface="+mj-ea"/>
              <a:cs typeface="Arial" panose="020B0604020202020204" pitchFamily="34" charset="0"/>
            </a:endParaRPr>
          </a:p>
        </p:txBody>
      </p:sp>
      <p:sp>
        <p:nvSpPr>
          <p:cNvPr id="10" name="Textfeld 9"/>
          <p:cNvSpPr txBox="1"/>
          <p:nvPr/>
        </p:nvSpPr>
        <p:spPr>
          <a:xfrm>
            <a:off x="394067" y="1488009"/>
            <a:ext cx="8570419" cy="4862870"/>
          </a:xfrm>
          <a:prstGeom prst="rect">
            <a:avLst/>
          </a:prstGeom>
          <a:noFill/>
        </p:spPr>
        <p:txBody>
          <a:bodyPr wrap="square" rtlCol="0">
            <a:spAutoFit/>
          </a:bodyPr>
          <a:lstStyle/>
          <a:p>
            <a:pPr eaLnBrk="0" hangingPunct="0">
              <a:lnSpc>
                <a:spcPct val="200000"/>
              </a:lnSpc>
            </a:pPr>
            <a:r>
              <a:rPr lang="de-DE" sz="2000" b="1" kern="100" dirty="0" smtClean="0">
                <a:latin typeface="Arial" panose="020B0604020202020204" pitchFamily="34" charset="0"/>
                <a:ea typeface="+mj-ea"/>
                <a:cs typeface="Arial" panose="020B0604020202020204" pitchFamily="34" charset="0"/>
              </a:rPr>
              <a:t>2. Ehe und Familien stärken</a:t>
            </a:r>
          </a:p>
          <a:p>
            <a:pPr marL="342900" indent="-342900" eaLnBrk="0" hangingPunct="0">
              <a:lnSpc>
                <a:spcPct val="150000"/>
              </a:lnSpc>
              <a:buFont typeface="Wingdings" panose="05000000000000000000" pitchFamily="2" charset="2"/>
              <a:buChar char="ü"/>
            </a:pPr>
            <a:r>
              <a:rPr lang="de-DE" sz="2000" dirty="0"/>
              <a:t>Als Kirche wollen wir auf den demographischen Wandel und die geänderten Herausforderungen für Familien reagieren. </a:t>
            </a:r>
            <a:endParaRPr lang="de-DE" sz="2000" dirty="0" smtClean="0"/>
          </a:p>
          <a:p>
            <a:pPr marL="342900" indent="-342900" eaLnBrk="0" hangingPunct="0">
              <a:lnSpc>
                <a:spcPct val="150000"/>
              </a:lnSpc>
              <a:buFont typeface="Wingdings" panose="05000000000000000000" pitchFamily="2" charset="2"/>
              <a:buChar char="ü"/>
            </a:pPr>
            <a:r>
              <a:rPr lang="de-DE" sz="2000" dirty="0" smtClean="0"/>
              <a:t>Dabei </a:t>
            </a:r>
            <a:r>
              <a:rPr lang="de-DE" sz="2000" dirty="0"/>
              <a:t>wollen wir Ehe und Familien stärken und uns über die theologische, religiöse und kirchliche Bedeutung von Familie, Ehe und Partnerschaft verständigen. </a:t>
            </a:r>
            <a:endParaRPr lang="de-DE" sz="2000" dirty="0" smtClean="0"/>
          </a:p>
          <a:p>
            <a:pPr marL="342900" indent="-342900" eaLnBrk="0" hangingPunct="0">
              <a:lnSpc>
                <a:spcPct val="150000"/>
              </a:lnSpc>
              <a:buFont typeface="Wingdings" panose="05000000000000000000" pitchFamily="2" charset="2"/>
              <a:buChar char="ü"/>
            </a:pPr>
            <a:r>
              <a:rPr lang="de-DE" sz="2000" dirty="0" smtClean="0"/>
              <a:t>Wir </a:t>
            </a:r>
            <a:r>
              <a:rPr lang="de-DE" sz="2000" dirty="0"/>
              <a:t>wollen durch Vernetzung und Flexibilität Zugänge und Anknüpfungspunkte für Familien erweitern</a:t>
            </a:r>
            <a:r>
              <a:rPr lang="de-DE" sz="2000" dirty="0" smtClean="0"/>
              <a:t>.</a:t>
            </a:r>
          </a:p>
          <a:p>
            <a:pPr marL="342900" indent="-342900" eaLnBrk="0" hangingPunct="0">
              <a:lnSpc>
                <a:spcPct val="150000"/>
              </a:lnSpc>
              <a:buFont typeface="Wingdings" panose="05000000000000000000" pitchFamily="2" charset="2"/>
              <a:buChar char="ü"/>
            </a:pPr>
            <a:r>
              <a:rPr lang="de-DE" sz="2000" dirty="0"/>
              <a:t>Kirche als Ort der Orientierung und Entlastung für Familien und Ort des gelebten Glaubens</a:t>
            </a:r>
          </a:p>
        </p:txBody>
      </p:sp>
    </p:spTree>
    <p:extLst>
      <p:ext uri="{BB962C8B-B14F-4D97-AF65-F5344CB8AC3E}">
        <p14:creationId xmlns:p14="http://schemas.microsoft.com/office/powerpoint/2010/main" val="2307468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de-DE" spc="300" dirty="0">
                <a:cs typeface="Arial" panose="020B0604020202020204" pitchFamily="34" charset="0"/>
              </a:rPr>
              <a:t>Strategische Planung 2016</a:t>
            </a:r>
            <a:endParaRPr lang="de-DE" altLang="de-DE" dirty="0">
              <a:latin typeface="Arial Narrow" panose="020B0606020202030204" pitchFamily="34" charset="0"/>
              <a:cs typeface="+mj-cs"/>
            </a:endParaRPr>
          </a:p>
        </p:txBody>
      </p:sp>
      <p:sp>
        <p:nvSpPr>
          <p:cNvPr id="4101" name="Foliennummernplatzhalt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smtClean="0">
                <a:cs typeface="Arial" charset="0"/>
              </a:rPr>
              <a:t>Seite </a:t>
            </a:r>
            <a:fld id="{B496F0DB-CED9-47EF-BFD6-3BB7CA392BC0}" type="slidenum">
              <a:rPr lang="de-DE" altLang="de-DE" smtClean="0">
                <a:cs typeface="Arial" charset="0"/>
              </a:rPr>
              <a:pPr eaLnBrk="1" hangingPunct="1"/>
              <a:t>12</a:t>
            </a:fld>
            <a:endParaRPr lang="de-DE" altLang="de-DE" dirty="0" smtClean="0">
              <a:cs typeface="Arial" charset="0"/>
            </a:endParaRPr>
          </a:p>
        </p:txBody>
      </p:sp>
      <p:sp>
        <p:nvSpPr>
          <p:cNvPr id="8" name="Fußzeilenplatzhalter 2"/>
          <p:cNvSpPr>
            <a:spLocks noGrp="1"/>
          </p:cNvSpPr>
          <p:nvPr>
            <p:ph type="ftr" sz="quarter" idx="10"/>
          </p:nvPr>
        </p:nvSpPr>
        <p:spPr>
          <a:xfrm>
            <a:off x="250825" y="6453188"/>
            <a:ext cx="5616575" cy="288925"/>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dirty="0">
                <a:cs typeface="Arial" charset="0"/>
              </a:rPr>
              <a:t>Evangelischer Oberkirchenrat Stuttgart</a:t>
            </a:r>
            <a:endParaRPr lang="de-DE" altLang="de-DE" dirty="0">
              <a:cs typeface="Arial" charset="0"/>
            </a:endParaRPr>
          </a:p>
        </p:txBody>
      </p:sp>
      <p:sp>
        <p:nvSpPr>
          <p:cNvPr id="9" name="Datumsplatzhalter 2"/>
          <p:cNvSpPr>
            <a:spLocks noGrp="1"/>
          </p:cNvSpPr>
          <p:nvPr>
            <p:ph type="dt" sz="quarter" idx="11"/>
          </p:nvPr>
        </p:nvSpPr>
        <p:spPr>
          <a:noFill/>
        </p:spPr>
        <p:txBody>
          <a:bodyPr/>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r>
              <a:rPr lang="de-DE" altLang="de-DE" sz="1000" b="0" dirty="0"/>
              <a:t>22.11.2016</a:t>
            </a:r>
          </a:p>
        </p:txBody>
      </p:sp>
      <p:sp>
        <p:nvSpPr>
          <p:cNvPr id="4100" name="Textfeld 4099"/>
          <p:cNvSpPr txBox="1"/>
          <p:nvPr/>
        </p:nvSpPr>
        <p:spPr>
          <a:xfrm>
            <a:off x="6516216" y="1463106"/>
            <a:ext cx="720080" cy="369332"/>
          </a:xfrm>
          <a:prstGeom prst="rect">
            <a:avLst/>
          </a:prstGeom>
          <a:noFill/>
        </p:spPr>
        <p:txBody>
          <a:bodyPr wrap="square" rtlCol="0">
            <a:spAutoFit/>
          </a:bodyPr>
          <a:lstStyle/>
          <a:p>
            <a:endParaRPr lang="de-DE" dirty="0"/>
          </a:p>
        </p:txBody>
      </p:sp>
      <p:sp>
        <p:nvSpPr>
          <p:cNvPr id="17" name="Textfeld 16"/>
          <p:cNvSpPr txBox="1"/>
          <p:nvPr/>
        </p:nvSpPr>
        <p:spPr>
          <a:xfrm>
            <a:off x="394069" y="908720"/>
            <a:ext cx="6336704" cy="461665"/>
          </a:xfrm>
          <a:prstGeom prst="rect">
            <a:avLst/>
          </a:prstGeom>
          <a:noFill/>
        </p:spPr>
        <p:txBody>
          <a:bodyPr wrap="square" rtlCol="0">
            <a:spAutoFit/>
          </a:bodyPr>
          <a:lstStyle/>
          <a:p>
            <a:pPr eaLnBrk="0" hangingPunct="0"/>
            <a:r>
              <a:rPr lang="de-DE" sz="2400" b="1" spc="300" dirty="0" smtClean="0">
                <a:latin typeface="Arial" panose="020B0604020202020204" pitchFamily="34" charset="0"/>
                <a:ea typeface="+mj-ea"/>
                <a:cs typeface="Arial" panose="020B0604020202020204" pitchFamily="34" charset="0"/>
              </a:rPr>
              <a:t>Jahresziele</a:t>
            </a:r>
            <a:endParaRPr lang="de-DE" sz="2400" b="1" spc="300" dirty="0">
              <a:latin typeface="Arial" panose="020B0604020202020204" pitchFamily="34" charset="0"/>
              <a:ea typeface="+mj-ea"/>
              <a:cs typeface="Arial" panose="020B0604020202020204" pitchFamily="34" charset="0"/>
            </a:endParaRPr>
          </a:p>
        </p:txBody>
      </p:sp>
      <p:sp>
        <p:nvSpPr>
          <p:cNvPr id="10" name="Textfeld 9"/>
          <p:cNvSpPr txBox="1"/>
          <p:nvPr/>
        </p:nvSpPr>
        <p:spPr>
          <a:xfrm>
            <a:off x="394067" y="1488009"/>
            <a:ext cx="8570419" cy="4862870"/>
          </a:xfrm>
          <a:prstGeom prst="rect">
            <a:avLst/>
          </a:prstGeom>
          <a:noFill/>
        </p:spPr>
        <p:txBody>
          <a:bodyPr wrap="square" rtlCol="0">
            <a:spAutoFit/>
          </a:bodyPr>
          <a:lstStyle/>
          <a:p>
            <a:pPr eaLnBrk="0" hangingPunct="0">
              <a:lnSpc>
                <a:spcPct val="200000"/>
              </a:lnSpc>
            </a:pPr>
            <a:r>
              <a:rPr lang="de-DE" sz="2000" b="1" kern="100" dirty="0" smtClean="0">
                <a:latin typeface="Arial" panose="020B0604020202020204" pitchFamily="34" charset="0"/>
                <a:ea typeface="+mj-ea"/>
                <a:cs typeface="Arial" panose="020B0604020202020204" pitchFamily="34" charset="0"/>
              </a:rPr>
              <a:t>3. Digitalisierung gestalten</a:t>
            </a:r>
          </a:p>
          <a:p>
            <a:pPr marL="342900" indent="-342900" eaLnBrk="0" hangingPunct="0">
              <a:lnSpc>
                <a:spcPct val="150000"/>
              </a:lnSpc>
              <a:buFont typeface="Wingdings" panose="05000000000000000000" pitchFamily="2" charset="2"/>
              <a:buChar char="ü"/>
            </a:pPr>
            <a:r>
              <a:rPr lang="de-DE" sz="2000" dirty="0"/>
              <a:t>Gesamtkonzept </a:t>
            </a:r>
            <a:r>
              <a:rPr lang="de-DE" sz="2000" dirty="0" smtClean="0"/>
              <a:t>Digitalisierung: </a:t>
            </a:r>
            <a:r>
              <a:rPr lang="de-DE" sz="2000" dirty="0"/>
              <a:t>Erprobungsräume zu schaffen in denen einzelne Fragen der Digitalisierung bearbeitet und ausprobiert werden. </a:t>
            </a:r>
            <a:endParaRPr lang="de-DE" sz="2000" dirty="0" smtClean="0"/>
          </a:p>
          <a:p>
            <a:pPr marL="342900" indent="-342900" eaLnBrk="0" hangingPunct="0">
              <a:lnSpc>
                <a:spcPct val="150000"/>
              </a:lnSpc>
              <a:buFont typeface="Wingdings" panose="05000000000000000000" pitchFamily="2" charset="2"/>
              <a:buChar char="ü"/>
            </a:pPr>
            <a:r>
              <a:rPr lang="de-DE" sz="2000" dirty="0"/>
              <a:t>Projektkonzept erarbeitet, das flexibel ist, Dinge schnell umsetzen kann und die unterschiedlichen Personen und Themen miteinander vernetzen kann. </a:t>
            </a:r>
            <a:endParaRPr lang="de-DE" sz="2000" dirty="0" smtClean="0"/>
          </a:p>
          <a:p>
            <a:pPr marL="342900" indent="-342900" eaLnBrk="0" hangingPunct="0">
              <a:lnSpc>
                <a:spcPct val="150000"/>
              </a:lnSpc>
              <a:buFont typeface="Wingdings" panose="05000000000000000000" pitchFamily="2" charset="2"/>
              <a:buChar char="ü"/>
            </a:pPr>
            <a:r>
              <a:rPr lang="de-DE" sz="2000" dirty="0"/>
              <a:t>Das Gesamtkonzept sieht drei </a:t>
            </a:r>
            <a:r>
              <a:rPr lang="de-DE" sz="2000" dirty="0" smtClean="0"/>
              <a:t>unterschiedliche </a:t>
            </a:r>
            <a:r>
              <a:rPr lang="de-DE" sz="2000" dirty="0"/>
              <a:t>Ebenen vor: die Projektgruppe „Digitalisierung“, eine Expertenkommission sowie </a:t>
            </a:r>
            <a:r>
              <a:rPr lang="de-DE" sz="2000" dirty="0" smtClean="0"/>
              <a:t>mehrere </a:t>
            </a:r>
            <a:r>
              <a:rPr lang="de-DE" sz="2000" dirty="0"/>
              <a:t>Start-Ups. </a:t>
            </a:r>
          </a:p>
          <a:p>
            <a:pPr marL="342900" indent="-342900" eaLnBrk="0" hangingPunct="0">
              <a:lnSpc>
                <a:spcPct val="150000"/>
              </a:lnSpc>
              <a:buFont typeface="Wingdings" panose="05000000000000000000" pitchFamily="2" charset="2"/>
              <a:buChar char="ü"/>
            </a:pPr>
            <a:endParaRPr lang="de-DE" sz="2000" dirty="0"/>
          </a:p>
        </p:txBody>
      </p:sp>
    </p:spTree>
    <p:extLst>
      <p:ext uri="{BB962C8B-B14F-4D97-AF65-F5344CB8AC3E}">
        <p14:creationId xmlns:p14="http://schemas.microsoft.com/office/powerpoint/2010/main" val="460945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de-DE" spc="300" dirty="0">
                <a:cs typeface="Arial" panose="020B0604020202020204" pitchFamily="34" charset="0"/>
              </a:rPr>
              <a:t>Strategische Planung 2016</a:t>
            </a:r>
            <a:endParaRPr lang="de-DE" altLang="de-DE" dirty="0">
              <a:latin typeface="Arial Narrow" panose="020B0606020202030204" pitchFamily="34" charset="0"/>
              <a:cs typeface="+mj-cs"/>
            </a:endParaRPr>
          </a:p>
        </p:txBody>
      </p:sp>
      <p:sp>
        <p:nvSpPr>
          <p:cNvPr id="4101" name="Foliennummernplatzhalt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smtClean="0">
                <a:cs typeface="Arial" charset="0"/>
              </a:rPr>
              <a:t>Seite </a:t>
            </a:r>
            <a:fld id="{B496F0DB-CED9-47EF-BFD6-3BB7CA392BC0}" type="slidenum">
              <a:rPr lang="de-DE" altLang="de-DE" smtClean="0">
                <a:cs typeface="Arial" charset="0"/>
              </a:rPr>
              <a:pPr eaLnBrk="1" hangingPunct="1"/>
              <a:t>13</a:t>
            </a:fld>
            <a:endParaRPr lang="de-DE" altLang="de-DE" dirty="0" smtClean="0">
              <a:cs typeface="Arial" charset="0"/>
            </a:endParaRPr>
          </a:p>
        </p:txBody>
      </p:sp>
      <p:sp>
        <p:nvSpPr>
          <p:cNvPr id="8" name="Fußzeilenplatzhalter 2"/>
          <p:cNvSpPr>
            <a:spLocks noGrp="1"/>
          </p:cNvSpPr>
          <p:nvPr>
            <p:ph type="ftr" sz="quarter" idx="10"/>
          </p:nvPr>
        </p:nvSpPr>
        <p:spPr>
          <a:xfrm>
            <a:off x="250825" y="6453188"/>
            <a:ext cx="5616575" cy="288925"/>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dirty="0">
                <a:cs typeface="Arial" charset="0"/>
              </a:rPr>
              <a:t>Evangelischer Oberkirchenrat Stuttgart</a:t>
            </a:r>
            <a:endParaRPr lang="de-DE" altLang="de-DE" dirty="0">
              <a:cs typeface="Arial" charset="0"/>
            </a:endParaRPr>
          </a:p>
        </p:txBody>
      </p:sp>
      <p:sp>
        <p:nvSpPr>
          <p:cNvPr id="9" name="Datumsplatzhalter 2"/>
          <p:cNvSpPr>
            <a:spLocks noGrp="1"/>
          </p:cNvSpPr>
          <p:nvPr>
            <p:ph type="dt" sz="quarter" idx="11"/>
          </p:nvPr>
        </p:nvSpPr>
        <p:spPr>
          <a:noFill/>
        </p:spPr>
        <p:txBody>
          <a:bodyPr/>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r>
              <a:rPr lang="de-DE" altLang="de-DE" sz="1000" b="0" dirty="0"/>
              <a:t>22.11.2016</a:t>
            </a:r>
          </a:p>
        </p:txBody>
      </p:sp>
      <p:sp>
        <p:nvSpPr>
          <p:cNvPr id="4100" name="Textfeld 4099"/>
          <p:cNvSpPr txBox="1"/>
          <p:nvPr/>
        </p:nvSpPr>
        <p:spPr>
          <a:xfrm>
            <a:off x="6516216" y="1463106"/>
            <a:ext cx="720080" cy="369332"/>
          </a:xfrm>
          <a:prstGeom prst="rect">
            <a:avLst/>
          </a:prstGeom>
          <a:noFill/>
        </p:spPr>
        <p:txBody>
          <a:bodyPr wrap="square" rtlCol="0">
            <a:spAutoFit/>
          </a:bodyPr>
          <a:lstStyle/>
          <a:p>
            <a:endParaRPr lang="de-DE" dirty="0"/>
          </a:p>
        </p:txBody>
      </p:sp>
      <p:sp>
        <p:nvSpPr>
          <p:cNvPr id="17" name="Textfeld 16"/>
          <p:cNvSpPr txBox="1"/>
          <p:nvPr/>
        </p:nvSpPr>
        <p:spPr>
          <a:xfrm>
            <a:off x="394069" y="908720"/>
            <a:ext cx="6336704" cy="461665"/>
          </a:xfrm>
          <a:prstGeom prst="rect">
            <a:avLst/>
          </a:prstGeom>
          <a:noFill/>
        </p:spPr>
        <p:txBody>
          <a:bodyPr wrap="square" rtlCol="0">
            <a:spAutoFit/>
          </a:bodyPr>
          <a:lstStyle/>
          <a:p>
            <a:pPr eaLnBrk="0" hangingPunct="0"/>
            <a:r>
              <a:rPr lang="de-DE" sz="2400" b="1" spc="300" dirty="0" smtClean="0">
                <a:latin typeface="Arial" panose="020B0604020202020204" pitchFamily="34" charset="0"/>
                <a:ea typeface="+mj-ea"/>
                <a:cs typeface="Arial" panose="020B0604020202020204" pitchFamily="34" charset="0"/>
              </a:rPr>
              <a:t>Jahresziele</a:t>
            </a:r>
            <a:endParaRPr lang="de-DE" sz="2400" b="1" spc="300" dirty="0">
              <a:latin typeface="Arial" panose="020B0604020202020204" pitchFamily="34" charset="0"/>
              <a:ea typeface="+mj-ea"/>
              <a:cs typeface="Arial" panose="020B0604020202020204" pitchFamily="34" charset="0"/>
            </a:endParaRPr>
          </a:p>
        </p:txBody>
      </p:sp>
      <p:sp>
        <p:nvSpPr>
          <p:cNvPr id="10" name="Textfeld 9"/>
          <p:cNvSpPr txBox="1"/>
          <p:nvPr/>
        </p:nvSpPr>
        <p:spPr>
          <a:xfrm>
            <a:off x="394067" y="1488009"/>
            <a:ext cx="8570419" cy="2246769"/>
          </a:xfrm>
          <a:prstGeom prst="rect">
            <a:avLst/>
          </a:prstGeom>
          <a:noFill/>
        </p:spPr>
        <p:txBody>
          <a:bodyPr wrap="square" rtlCol="0">
            <a:spAutoFit/>
          </a:bodyPr>
          <a:lstStyle/>
          <a:p>
            <a:pPr eaLnBrk="0" hangingPunct="0">
              <a:lnSpc>
                <a:spcPct val="200000"/>
              </a:lnSpc>
            </a:pPr>
            <a:r>
              <a:rPr lang="de-DE" sz="2000" b="1" kern="100" dirty="0" smtClean="0">
                <a:latin typeface="Arial" panose="020B0604020202020204" pitchFamily="34" charset="0"/>
                <a:ea typeface="+mj-ea"/>
                <a:cs typeface="Arial" panose="020B0604020202020204" pitchFamily="34" charset="0"/>
              </a:rPr>
              <a:t>4. Personalwesen im OKR überprüfen, weiterentwickeln und ggf. verbessern</a:t>
            </a:r>
          </a:p>
          <a:p>
            <a:pPr marL="342900" indent="-342900" eaLnBrk="0" hangingPunct="0">
              <a:lnSpc>
                <a:spcPct val="150000"/>
              </a:lnSpc>
              <a:buFont typeface="Wingdings" panose="05000000000000000000" pitchFamily="2" charset="2"/>
              <a:buChar char="ü"/>
            </a:pPr>
            <a:r>
              <a:rPr lang="de-DE" sz="2000" dirty="0"/>
              <a:t>Als innerkirchliche Herausforderungen stellen sich im Oberkirchenrat Fragen des Personalwesens.</a:t>
            </a:r>
          </a:p>
        </p:txBody>
      </p:sp>
    </p:spTree>
    <p:extLst>
      <p:ext uri="{BB962C8B-B14F-4D97-AF65-F5344CB8AC3E}">
        <p14:creationId xmlns:p14="http://schemas.microsoft.com/office/powerpoint/2010/main" val="273235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de-DE" spc="300" dirty="0">
                <a:cs typeface="Arial" panose="020B0604020202020204" pitchFamily="34" charset="0"/>
              </a:rPr>
              <a:t>Strategische Planung 2016</a:t>
            </a:r>
            <a:endParaRPr lang="de-DE" altLang="de-DE" dirty="0">
              <a:latin typeface="Arial Narrow" panose="020B0606020202030204" pitchFamily="34" charset="0"/>
              <a:cs typeface="+mj-cs"/>
            </a:endParaRPr>
          </a:p>
        </p:txBody>
      </p:sp>
      <p:sp>
        <p:nvSpPr>
          <p:cNvPr id="4101" name="Foliennummernplatzhalt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smtClean="0">
                <a:cs typeface="Arial" charset="0"/>
              </a:rPr>
              <a:t>Seite </a:t>
            </a:r>
            <a:fld id="{B496F0DB-CED9-47EF-BFD6-3BB7CA392BC0}" type="slidenum">
              <a:rPr lang="de-DE" altLang="de-DE" smtClean="0">
                <a:cs typeface="Arial" charset="0"/>
              </a:rPr>
              <a:pPr eaLnBrk="1" hangingPunct="1"/>
              <a:t>14</a:t>
            </a:fld>
            <a:endParaRPr lang="de-DE" altLang="de-DE" dirty="0" smtClean="0">
              <a:cs typeface="Arial" charset="0"/>
            </a:endParaRPr>
          </a:p>
        </p:txBody>
      </p:sp>
      <p:sp>
        <p:nvSpPr>
          <p:cNvPr id="8" name="Fußzeilenplatzhalter 2"/>
          <p:cNvSpPr>
            <a:spLocks noGrp="1"/>
          </p:cNvSpPr>
          <p:nvPr>
            <p:ph type="ftr" sz="quarter" idx="10"/>
          </p:nvPr>
        </p:nvSpPr>
        <p:spPr>
          <a:xfrm>
            <a:off x="250825" y="6453188"/>
            <a:ext cx="5616575" cy="288925"/>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dirty="0">
                <a:cs typeface="Arial" charset="0"/>
              </a:rPr>
              <a:t>Evangelischer Oberkirchenrat Stuttgart</a:t>
            </a:r>
            <a:endParaRPr lang="de-DE" altLang="de-DE" dirty="0">
              <a:cs typeface="Arial" charset="0"/>
            </a:endParaRPr>
          </a:p>
        </p:txBody>
      </p:sp>
      <p:sp>
        <p:nvSpPr>
          <p:cNvPr id="9" name="Datumsplatzhalter 2"/>
          <p:cNvSpPr>
            <a:spLocks noGrp="1"/>
          </p:cNvSpPr>
          <p:nvPr>
            <p:ph type="dt" sz="quarter" idx="11"/>
          </p:nvPr>
        </p:nvSpPr>
        <p:spPr>
          <a:noFill/>
        </p:spPr>
        <p:txBody>
          <a:bodyPr/>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r>
              <a:rPr lang="de-DE" altLang="de-DE" sz="1000" b="0" dirty="0"/>
              <a:t>22.11.2016</a:t>
            </a:r>
          </a:p>
        </p:txBody>
      </p:sp>
      <p:sp>
        <p:nvSpPr>
          <p:cNvPr id="4100" name="Textfeld 4099"/>
          <p:cNvSpPr txBox="1"/>
          <p:nvPr/>
        </p:nvSpPr>
        <p:spPr>
          <a:xfrm>
            <a:off x="6516216" y="1463106"/>
            <a:ext cx="720080" cy="369332"/>
          </a:xfrm>
          <a:prstGeom prst="rect">
            <a:avLst/>
          </a:prstGeom>
          <a:noFill/>
        </p:spPr>
        <p:txBody>
          <a:bodyPr wrap="square" rtlCol="0">
            <a:spAutoFit/>
          </a:bodyPr>
          <a:lstStyle/>
          <a:p>
            <a:endParaRPr lang="de-DE" dirty="0"/>
          </a:p>
        </p:txBody>
      </p:sp>
      <p:sp>
        <p:nvSpPr>
          <p:cNvPr id="17" name="Textfeld 16"/>
          <p:cNvSpPr txBox="1"/>
          <p:nvPr/>
        </p:nvSpPr>
        <p:spPr>
          <a:xfrm>
            <a:off x="394069" y="908720"/>
            <a:ext cx="6336704" cy="461665"/>
          </a:xfrm>
          <a:prstGeom prst="rect">
            <a:avLst/>
          </a:prstGeom>
          <a:noFill/>
        </p:spPr>
        <p:txBody>
          <a:bodyPr wrap="square" rtlCol="0">
            <a:spAutoFit/>
          </a:bodyPr>
          <a:lstStyle/>
          <a:p>
            <a:pPr eaLnBrk="0" hangingPunct="0"/>
            <a:r>
              <a:rPr lang="de-DE" sz="2400" b="1" spc="300" dirty="0" smtClean="0">
                <a:latin typeface="Arial" panose="020B0604020202020204" pitchFamily="34" charset="0"/>
                <a:ea typeface="+mj-ea"/>
                <a:cs typeface="Arial" panose="020B0604020202020204" pitchFamily="34" charset="0"/>
              </a:rPr>
              <a:t>Jahresziele</a:t>
            </a:r>
            <a:endParaRPr lang="de-DE" sz="2400" b="1" spc="300" dirty="0">
              <a:latin typeface="Arial" panose="020B0604020202020204" pitchFamily="34" charset="0"/>
              <a:ea typeface="+mj-ea"/>
              <a:cs typeface="Arial" panose="020B0604020202020204" pitchFamily="34" charset="0"/>
            </a:endParaRPr>
          </a:p>
        </p:txBody>
      </p:sp>
      <p:sp>
        <p:nvSpPr>
          <p:cNvPr id="10" name="Textfeld 9"/>
          <p:cNvSpPr txBox="1"/>
          <p:nvPr/>
        </p:nvSpPr>
        <p:spPr>
          <a:xfrm>
            <a:off x="394067" y="1488009"/>
            <a:ext cx="8570419" cy="2708434"/>
          </a:xfrm>
          <a:prstGeom prst="rect">
            <a:avLst/>
          </a:prstGeom>
          <a:noFill/>
        </p:spPr>
        <p:txBody>
          <a:bodyPr wrap="square" rtlCol="0">
            <a:spAutoFit/>
          </a:bodyPr>
          <a:lstStyle/>
          <a:p>
            <a:pPr eaLnBrk="0" hangingPunct="0">
              <a:lnSpc>
                <a:spcPct val="200000"/>
              </a:lnSpc>
            </a:pPr>
            <a:r>
              <a:rPr lang="de-DE" sz="2000" b="1" kern="100" dirty="0" smtClean="0">
                <a:latin typeface="Arial" panose="020B0604020202020204" pitchFamily="34" charset="0"/>
                <a:ea typeface="+mj-ea"/>
                <a:cs typeface="Arial" panose="020B0604020202020204" pitchFamily="34" charset="0"/>
              </a:rPr>
              <a:t>5. Ein zukunftsfähiges Kommunikationskonzept für die Landeskirche erarbeiten</a:t>
            </a:r>
          </a:p>
          <a:p>
            <a:pPr marL="342900" indent="-342900" eaLnBrk="0" hangingPunct="0">
              <a:lnSpc>
                <a:spcPct val="150000"/>
              </a:lnSpc>
              <a:buFont typeface="Wingdings" panose="05000000000000000000" pitchFamily="2" charset="2"/>
              <a:buChar char="ü"/>
            </a:pPr>
            <a:r>
              <a:rPr lang="de-DE" sz="2000" dirty="0"/>
              <a:t>Im Bereich der Öffentlichkeitsarbeit wird als dringender Bedarf die Erarbeitung eines den aktuellen Medienherausforderungen entsprechenden Kommunikationskonzeptes gesehen. </a:t>
            </a:r>
          </a:p>
        </p:txBody>
      </p:sp>
    </p:spTree>
    <p:extLst>
      <p:ext uri="{BB962C8B-B14F-4D97-AF65-F5344CB8AC3E}">
        <p14:creationId xmlns:p14="http://schemas.microsoft.com/office/powerpoint/2010/main" val="875049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de-DE" spc="300" dirty="0">
                <a:cs typeface="Arial" panose="020B0604020202020204" pitchFamily="34" charset="0"/>
              </a:rPr>
              <a:t>Strategische Planung 2016</a:t>
            </a:r>
            <a:endParaRPr lang="de-DE" altLang="de-DE" dirty="0">
              <a:latin typeface="Arial Narrow" panose="020B0606020202030204" pitchFamily="34" charset="0"/>
              <a:cs typeface="+mj-cs"/>
            </a:endParaRPr>
          </a:p>
        </p:txBody>
      </p:sp>
      <p:sp>
        <p:nvSpPr>
          <p:cNvPr id="4101" name="Foliennummernplatzhalt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smtClean="0">
                <a:cs typeface="Arial" charset="0"/>
              </a:rPr>
              <a:t>Seite </a:t>
            </a:r>
            <a:fld id="{B496F0DB-CED9-47EF-BFD6-3BB7CA392BC0}" type="slidenum">
              <a:rPr lang="de-DE" altLang="de-DE" smtClean="0">
                <a:cs typeface="Arial" charset="0"/>
              </a:rPr>
              <a:pPr eaLnBrk="1" hangingPunct="1"/>
              <a:t>15</a:t>
            </a:fld>
            <a:endParaRPr lang="de-DE" altLang="de-DE" dirty="0" smtClean="0">
              <a:cs typeface="Arial" charset="0"/>
            </a:endParaRPr>
          </a:p>
        </p:txBody>
      </p:sp>
      <p:sp>
        <p:nvSpPr>
          <p:cNvPr id="8" name="Fußzeilenplatzhalter 2"/>
          <p:cNvSpPr>
            <a:spLocks noGrp="1"/>
          </p:cNvSpPr>
          <p:nvPr>
            <p:ph type="ftr" sz="quarter" idx="10"/>
          </p:nvPr>
        </p:nvSpPr>
        <p:spPr>
          <a:xfrm>
            <a:off x="250825" y="6453188"/>
            <a:ext cx="5616575" cy="288925"/>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dirty="0">
                <a:cs typeface="Arial" charset="0"/>
              </a:rPr>
              <a:t>Evangelischer Oberkirchenrat Stuttgart</a:t>
            </a:r>
            <a:endParaRPr lang="de-DE" altLang="de-DE" dirty="0">
              <a:cs typeface="Arial" charset="0"/>
            </a:endParaRPr>
          </a:p>
        </p:txBody>
      </p:sp>
      <p:sp>
        <p:nvSpPr>
          <p:cNvPr id="9" name="Datumsplatzhalter 2"/>
          <p:cNvSpPr>
            <a:spLocks noGrp="1"/>
          </p:cNvSpPr>
          <p:nvPr>
            <p:ph type="dt" sz="quarter" idx="11"/>
          </p:nvPr>
        </p:nvSpPr>
        <p:spPr>
          <a:noFill/>
        </p:spPr>
        <p:txBody>
          <a:bodyPr/>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r>
              <a:rPr lang="de-DE" altLang="de-DE" sz="1000" b="0" dirty="0"/>
              <a:t>22.11.2016</a:t>
            </a:r>
          </a:p>
        </p:txBody>
      </p:sp>
      <p:sp>
        <p:nvSpPr>
          <p:cNvPr id="4100" name="Textfeld 4099"/>
          <p:cNvSpPr txBox="1"/>
          <p:nvPr/>
        </p:nvSpPr>
        <p:spPr>
          <a:xfrm>
            <a:off x="6516216" y="1463106"/>
            <a:ext cx="720080" cy="369332"/>
          </a:xfrm>
          <a:prstGeom prst="rect">
            <a:avLst/>
          </a:prstGeom>
          <a:noFill/>
        </p:spPr>
        <p:txBody>
          <a:bodyPr wrap="square" rtlCol="0">
            <a:spAutoFit/>
          </a:bodyPr>
          <a:lstStyle/>
          <a:p>
            <a:endParaRPr lang="de-DE" dirty="0"/>
          </a:p>
        </p:txBody>
      </p:sp>
      <p:sp>
        <p:nvSpPr>
          <p:cNvPr id="17" name="Textfeld 16"/>
          <p:cNvSpPr txBox="1"/>
          <p:nvPr/>
        </p:nvSpPr>
        <p:spPr>
          <a:xfrm>
            <a:off x="611560" y="2227802"/>
            <a:ext cx="8064896" cy="2062103"/>
          </a:xfrm>
          <a:prstGeom prst="rect">
            <a:avLst/>
          </a:prstGeom>
          <a:noFill/>
        </p:spPr>
        <p:txBody>
          <a:bodyPr wrap="square" rtlCol="0">
            <a:spAutoFit/>
          </a:bodyPr>
          <a:lstStyle/>
          <a:p>
            <a:pPr algn="ctr" eaLnBrk="0" hangingPunct="0"/>
            <a:r>
              <a:rPr lang="de-DE" sz="3200" b="1" spc="300" dirty="0" smtClean="0">
                <a:latin typeface="Arial" panose="020B0604020202020204" pitchFamily="34" charset="0"/>
                <a:ea typeface="+mj-ea"/>
                <a:cs typeface="Arial" panose="020B0604020202020204" pitchFamily="34" charset="0"/>
              </a:rPr>
              <a:t>Wie geht es nun weiter?</a:t>
            </a:r>
          </a:p>
          <a:p>
            <a:pPr algn="ctr" eaLnBrk="0" hangingPunct="0"/>
            <a:endParaRPr lang="de-DE" sz="3200" b="1" spc="300" dirty="0">
              <a:latin typeface="Arial" panose="020B0604020202020204" pitchFamily="34" charset="0"/>
              <a:ea typeface="+mj-ea"/>
              <a:cs typeface="Arial" panose="020B0604020202020204" pitchFamily="34" charset="0"/>
            </a:endParaRPr>
          </a:p>
          <a:p>
            <a:pPr algn="ctr" eaLnBrk="0" hangingPunct="0"/>
            <a:r>
              <a:rPr lang="de-DE" sz="3200" dirty="0" smtClean="0"/>
              <a:t>Die </a:t>
            </a:r>
            <a:r>
              <a:rPr lang="de-DE" sz="3200" dirty="0"/>
              <a:t>Erarbeitung neuer Strategischen </a:t>
            </a:r>
            <a:r>
              <a:rPr lang="de-DE" sz="3200" dirty="0" smtClean="0"/>
              <a:t>Ziele 2019 </a:t>
            </a:r>
            <a:r>
              <a:rPr lang="de-DE" sz="3200" dirty="0"/>
              <a:t>– 2023</a:t>
            </a:r>
            <a:endParaRPr lang="de-DE" sz="3200" b="1" spc="300" dirty="0">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35677049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de-DE" spc="300" dirty="0">
                <a:cs typeface="Arial" panose="020B0604020202020204" pitchFamily="34" charset="0"/>
              </a:rPr>
              <a:t>Strategische Planung 2016</a:t>
            </a:r>
            <a:endParaRPr lang="de-DE" altLang="de-DE" dirty="0">
              <a:latin typeface="Arial Narrow" panose="020B0606020202030204" pitchFamily="34" charset="0"/>
              <a:cs typeface="+mj-cs"/>
            </a:endParaRPr>
          </a:p>
        </p:txBody>
      </p:sp>
      <p:sp>
        <p:nvSpPr>
          <p:cNvPr id="4101" name="Foliennummernplatzhalt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smtClean="0">
                <a:cs typeface="Arial" charset="0"/>
              </a:rPr>
              <a:t>Seite </a:t>
            </a:r>
            <a:fld id="{B496F0DB-CED9-47EF-BFD6-3BB7CA392BC0}" type="slidenum">
              <a:rPr lang="de-DE" altLang="de-DE" smtClean="0">
                <a:cs typeface="Arial" charset="0"/>
              </a:rPr>
              <a:pPr eaLnBrk="1" hangingPunct="1"/>
              <a:t>16</a:t>
            </a:fld>
            <a:endParaRPr lang="de-DE" altLang="de-DE" dirty="0" smtClean="0">
              <a:cs typeface="Arial" charset="0"/>
            </a:endParaRPr>
          </a:p>
        </p:txBody>
      </p:sp>
      <p:sp>
        <p:nvSpPr>
          <p:cNvPr id="8" name="Fußzeilenplatzhalter 2"/>
          <p:cNvSpPr>
            <a:spLocks noGrp="1"/>
          </p:cNvSpPr>
          <p:nvPr>
            <p:ph type="ftr" sz="quarter" idx="10"/>
          </p:nvPr>
        </p:nvSpPr>
        <p:spPr>
          <a:xfrm>
            <a:off x="250825" y="6453188"/>
            <a:ext cx="5616575" cy="288925"/>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dirty="0">
                <a:cs typeface="Arial" charset="0"/>
              </a:rPr>
              <a:t>Evangelischer Oberkirchenrat Stuttgart</a:t>
            </a:r>
            <a:endParaRPr lang="de-DE" altLang="de-DE" dirty="0">
              <a:cs typeface="Arial" charset="0"/>
            </a:endParaRPr>
          </a:p>
        </p:txBody>
      </p:sp>
      <p:sp>
        <p:nvSpPr>
          <p:cNvPr id="9" name="Datumsplatzhalter 2"/>
          <p:cNvSpPr>
            <a:spLocks noGrp="1"/>
          </p:cNvSpPr>
          <p:nvPr>
            <p:ph type="dt" sz="quarter" idx="11"/>
          </p:nvPr>
        </p:nvSpPr>
        <p:spPr>
          <a:noFill/>
        </p:spPr>
        <p:txBody>
          <a:bodyPr/>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r>
              <a:rPr lang="de-DE" altLang="de-DE" sz="1000" b="0" dirty="0"/>
              <a:t>22.11.2016</a:t>
            </a:r>
          </a:p>
        </p:txBody>
      </p:sp>
      <p:sp>
        <p:nvSpPr>
          <p:cNvPr id="5" name="Textfeld 4"/>
          <p:cNvSpPr txBox="1"/>
          <p:nvPr/>
        </p:nvSpPr>
        <p:spPr>
          <a:xfrm>
            <a:off x="971600" y="2492896"/>
            <a:ext cx="7128792" cy="1446550"/>
          </a:xfrm>
          <a:prstGeom prst="rect">
            <a:avLst/>
          </a:prstGeom>
          <a:noFill/>
        </p:spPr>
        <p:txBody>
          <a:bodyPr wrap="square" rtlCol="0">
            <a:spAutoFit/>
          </a:bodyPr>
          <a:lstStyle/>
          <a:p>
            <a:pPr algn="ctr"/>
            <a:r>
              <a:rPr lang="de-DE" sz="4400" b="1" dirty="0" smtClean="0"/>
              <a:t>Vielen Dank für Ihre Aufmerksamkeit!</a:t>
            </a:r>
            <a:endParaRPr lang="de-DE" sz="4400" b="1" dirty="0"/>
          </a:p>
        </p:txBody>
      </p:sp>
    </p:spTree>
    <p:extLst>
      <p:ext uri="{BB962C8B-B14F-4D97-AF65-F5344CB8AC3E}">
        <p14:creationId xmlns:p14="http://schemas.microsoft.com/office/powerpoint/2010/main" val="3963471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de-DE" spc="300" dirty="0">
                <a:cs typeface="Arial" panose="020B0604020202020204" pitchFamily="34" charset="0"/>
              </a:rPr>
              <a:t>Strategische Planung 2016</a:t>
            </a:r>
            <a:endParaRPr lang="de-DE" altLang="de-DE" dirty="0">
              <a:latin typeface="Arial Narrow" panose="020B0606020202030204" pitchFamily="34" charset="0"/>
              <a:cs typeface="+mj-cs"/>
            </a:endParaRPr>
          </a:p>
        </p:txBody>
      </p:sp>
      <p:sp>
        <p:nvSpPr>
          <p:cNvPr id="4101" name="Foliennummernplatzhalt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smtClean="0">
                <a:cs typeface="Arial" charset="0"/>
              </a:rPr>
              <a:t>Seite </a:t>
            </a:r>
            <a:fld id="{B496F0DB-CED9-47EF-BFD6-3BB7CA392BC0}" type="slidenum">
              <a:rPr lang="de-DE" altLang="de-DE" smtClean="0">
                <a:cs typeface="Arial" charset="0"/>
              </a:rPr>
              <a:pPr eaLnBrk="1" hangingPunct="1"/>
              <a:t>2</a:t>
            </a:fld>
            <a:endParaRPr lang="de-DE" altLang="de-DE" dirty="0" smtClean="0">
              <a:cs typeface="Arial" charset="0"/>
            </a:endParaRPr>
          </a:p>
        </p:txBody>
      </p:sp>
      <p:sp>
        <p:nvSpPr>
          <p:cNvPr id="8" name="Fußzeilenplatzhalter 2"/>
          <p:cNvSpPr>
            <a:spLocks noGrp="1"/>
          </p:cNvSpPr>
          <p:nvPr>
            <p:ph type="ftr" sz="quarter" idx="10"/>
          </p:nvPr>
        </p:nvSpPr>
        <p:spPr>
          <a:xfrm>
            <a:off x="250825" y="6453188"/>
            <a:ext cx="5616575" cy="288925"/>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dirty="0">
                <a:cs typeface="Arial" charset="0"/>
              </a:rPr>
              <a:t>Evangelischer Oberkirchenrat Stuttgart</a:t>
            </a:r>
            <a:endParaRPr lang="de-DE" altLang="de-DE" dirty="0">
              <a:cs typeface="Arial" charset="0"/>
            </a:endParaRPr>
          </a:p>
        </p:txBody>
      </p:sp>
      <p:sp>
        <p:nvSpPr>
          <p:cNvPr id="9" name="Datumsplatzhalter 2"/>
          <p:cNvSpPr>
            <a:spLocks noGrp="1"/>
          </p:cNvSpPr>
          <p:nvPr>
            <p:ph type="dt" sz="quarter" idx="11"/>
          </p:nvPr>
        </p:nvSpPr>
        <p:spPr>
          <a:noFill/>
        </p:spPr>
        <p:txBody>
          <a:bodyPr/>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r>
              <a:rPr lang="de-DE" altLang="de-DE" sz="1000" b="0" dirty="0"/>
              <a:t>22.11.2016</a:t>
            </a:r>
          </a:p>
        </p:txBody>
      </p:sp>
      <p:pic>
        <p:nvPicPr>
          <p:cNvPr id="1026" name="Picture 2" descr="http://img.fotocommunity.com/weg-entscheidung-4f4b77bf-83d5-4341-8eaf-cf3933706198.jpg?height=1080"/>
          <p:cNvPicPr>
            <a:picLocks noChangeAspect="1" noChangeArrowheads="1"/>
          </p:cNvPicPr>
          <p:nvPr/>
        </p:nvPicPr>
        <p:blipFill rotWithShape="1">
          <a:blip r:embed="rId2">
            <a:extLst>
              <a:ext uri="{28A0092B-C50C-407E-A947-70E740481C1C}">
                <a14:useLocalDpi xmlns:a14="http://schemas.microsoft.com/office/drawing/2010/main" val="0"/>
              </a:ext>
            </a:extLst>
          </a:blip>
          <a:srcRect l="2661" t="4617" r="3381" b="4457"/>
          <a:stretch/>
        </p:blipFill>
        <p:spPr bwMode="auto">
          <a:xfrm>
            <a:off x="242129" y="1052736"/>
            <a:ext cx="8607821" cy="4979556"/>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p:cNvSpPr txBox="1"/>
          <p:nvPr/>
        </p:nvSpPr>
        <p:spPr>
          <a:xfrm>
            <a:off x="899592" y="1412776"/>
            <a:ext cx="7416824" cy="923330"/>
          </a:xfrm>
          <a:prstGeom prst="rect">
            <a:avLst/>
          </a:prstGeom>
          <a:noFill/>
        </p:spPr>
        <p:txBody>
          <a:bodyPr wrap="square" rtlCol="0">
            <a:spAutoFit/>
          </a:bodyPr>
          <a:lstStyle/>
          <a:p>
            <a:pPr algn="ctr"/>
            <a:r>
              <a:rPr lang="de-DE" sz="5400" dirty="0" smtClean="0"/>
              <a:t>Wohin wollen wir?</a:t>
            </a:r>
            <a:endParaRPr lang="de-DE" sz="5400" dirty="0"/>
          </a:p>
        </p:txBody>
      </p:sp>
      <p:sp>
        <p:nvSpPr>
          <p:cNvPr id="3" name="Textfeld 2"/>
          <p:cNvSpPr txBox="1"/>
          <p:nvPr/>
        </p:nvSpPr>
        <p:spPr>
          <a:xfrm>
            <a:off x="5292080" y="5816848"/>
            <a:ext cx="3557870" cy="200055"/>
          </a:xfrm>
          <a:prstGeom prst="rect">
            <a:avLst/>
          </a:prstGeom>
          <a:noFill/>
        </p:spPr>
        <p:txBody>
          <a:bodyPr wrap="square" rtlCol="0">
            <a:spAutoFit/>
          </a:bodyPr>
          <a:lstStyle/>
          <a:p>
            <a:r>
              <a:rPr lang="de-DE" sz="700" dirty="0"/>
              <a:t>http://www.fotocommunity.de/photo/weg-entscheidung-claudisbilderwelt/30873484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de-DE" spc="300" dirty="0">
                <a:cs typeface="Arial" panose="020B0604020202020204" pitchFamily="34" charset="0"/>
              </a:rPr>
              <a:t>Strategische Planung 2016</a:t>
            </a:r>
            <a:endParaRPr lang="de-DE" altLang="de-DE" dirty="0">
              <a:latin typeface="Arial Narrow" panose="020B0606020202030204" pitchFamily="34" charset="0"/>
              <a:cs typeface="+mj-cs"/>
            </a:endParaRPr>
          </a:p>
        </p:txBody>
      </p:sp>
      <p:sp>
        <p:nvSpPr>
          <p:cNvPr id="4101" name="Foliennummernplatzhalt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smtClean="0">
                <a:cs typeface="Arial" charset="0"/>
              </a:rPr>
              <a:t>Seite </a:t>
            </a:r>
            <a:fld id="{B496F0DB-CED9-47EF-BFD6-3BB7CA392BC0}" type="slidenum">
              <a:rPr lang="de-DE" altLang="de-DE" smtClean="0">
                <a:cs typeface="Arial" charset="0"/>
              </a:rPr>
              <a:pPr eaLnBrk="1" hangingPunct="1"/>
              <a:t>3</a:t>
            </a:fld>
            <a:endParaRPr lang="de-DE" altLang="de-DE" dirty="0" smtClean="0">
              <a:cs typeface="Arial" charset="0"/>
            </a:endParaRPr>
          </a:p>
        </p:txBody>
      </p:sp>
      <p:sp>
        <p:nvSpPr>
          <p:cNvPr id="8" name="Fußzeilenplatzhalter 2"/>
          <p:cNvSpPr>
            <a:spLocks noGrp="1"/>
          </p:cNvSpPr>
          <p:nvPr>
            <p:ph type="ftr" sz="quarter" idx="10"/>
          </p:nvPr>
        </p:nvSpPr>
        <p:spPr>
          <a:xfrm>
            <a:off x="250825" y="6453188"/>
            <a:ext cx="5616575" cy="288925"/>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dirty="0">
                <a:cs typeface="Arial" charset="0"/>
              </a:rPr>
              <a:t>Evangelischer Oberkirchenrat Stuttgart</a:t>
            </a:r>
            <a:endParaRPr lang="de-DE" altLang="de-DE" dirty="0">
              <a:cs typeface="Arial" charset="0"/>
            </a:endParaRPr>
          </a:p>
        </p:txBody>
      </p:sp>
      <p:sp>
        <p:nvSpPr>
          <p:cNvPr id="9" name="Datumsplatzhalter 2"/>
          <p:cNvSpPr>
            <a:spLocks noGrp="1"/>
          </p:cNvSpPr>
          <p:nvPr>
            <p:ph type="dt" sz="quarter" idx="11"/>
          </p:nvPr>
        </p:nvSpPr>
        <p:spPr>
          <a:noFill/>
        </p:spPr>
        <p:txBody>
          <a:bodyPr/>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r>
              <a:rPr lang="de-DE" altLang="de-DE" sz="1000" b="0" dirty="0"/>
              <a:t>22.11.2016</a:t>
            </a:r>
          </a:p>
        </p:txBody>
      </p:sp>
      <p:sp>
        <p:nvSpPr>
          <p:cNvPr id="3" name="Textfeld 2"/>
          <p:cNvSpPr txBox="1"/>
          <p:nvPr/>
        </p:nvSpPr>
        <p:spPr>
          <a:xfrm>
            <a:off x="395536" y="980728"/>
            <a:ext cx="6336704" cy="461665"/>
          </a:xfrm>
          <a:prstGeom prst="rect">
            <a:avLst/>
          </a:prstGeom>
          <a:noFill/>
        </p:spPr>
        <p:txBody>
          <a:bodyPr wrap="square" rtlCol="0">
            <a:spAutoFit/>
          </a:bodyPr>
          <a:lstStyle/>
          <a:p>
            <a:pPr eaLnBrk="0" hangingPunct="0"/>
            <a:r>
              <a:rPr lang="de-DE" sz="2400" b="1" spc="300" dirty="0" smtClean="0">
                <a:latin typeface="Arial" panose="020B0604020202020204" pitchFamily="34" charset="0"/>
                <a:ea typeface="+mj-ea"/>
                <a:cs typeface="Arial" panose="020B0604020202020204" pitchFamily="34" charset="0"/>
              </a:rPr>
              <a:t>Jahresziele:</a:t>
            </a:r>
          </a:p>
        </p:txBody>
      </p:sp>
      <p:sp>
        <p:nvSpPr>
          <p:cNvPr id="2" name="Textfeld 1"/>
          <p:cNvSpPr txBox="1"/>
          <p:nvPr/>
        </p:nvSpPr>
        <p:spPr>
          <a:xfrm>
            <a:off x="395536" y="1401702"/>
            <a:ext cx="8208912" cy="5324535"/>
          </a:xfrm>
          <a:prstGeom prst="rect">
            <a:avLst/>
          </a:prstGeom>
          <a:noFill/>
        </p:spPr>
        <p:txBody>
          <a:bodyPr wrap="square" rtlCol="0">
            <a:spAutoFit/>
          </a:bodyPr>
          <a:lstStyle/>
          <a:p>
            <a:pPr eaLnBrk="0" hangingPunct="0">
              <a:lnSpc>
                <a:spcPct val="200000"/>
              </a:lnSpc>
            </a:pPr>
            <a:r>
              <a:rPr lang="de-DE" sz="2000" b="1" kern="100" dirty="0">
                <a:latin typeface="Arial" panose="020B0604020202020204" pitchFamily="34" charset="0"/>
                <a:ea typeface="+mj-ea"/>
                <a:cs typeface="Arial" panose="020B0604020202020204" pitchFamily="34" charset="0"/>
              </a:rPr>
              <a:t>Wir</a:t>
            </a:r>
            <a:r>
              <a:rPr lang="de-DE" sz="2000" b="1" kern="100" dirty="0">
                <a:solidFill>
                  <a:srgbClr val="0033CC"/>
                </a:solidFill>
                <a:latin typeface="Arial" panose="020B0604020202020204" pitchFamily="34" charset="0"/>
                <a:ea typeface="+mj-ea"/>
                <a:cs typeface="Arial" panose="020B0604020202020204" pitchFamily="34" charset="0"/>
              </a:rPr>
              <a:t> </a:t>
            </a:r>
            <a:r>
              <a:rPr lang="de-DE" sz="2000" b="1" kern="100" dirty="0" smtClean="0">
                <a:latin typeface="Arial" panose="020B0604020202020204" pitchFamily="34" charset="0"/>
                <a:ea typeface="+mj-ea"/>
                <a:cs typeface="Arial" panose="020B0604020202020204" pitchFamily="34" charset="0"/>
              </a:rPr>
              <a:t>wollen</a:t>
            </a:r>
          </a:p>
          <a:p>
            <a:pPr marL="457200" indent="-457200" eaLnBrk="0" hangingPunct="0">
              <a:lnSpc>
                <a:spcPct val="200000"/>
              </a:lnSpc>
              <a:buFont typeface="+mj-lt"/>
              <a:buAutoNum type="arabicPeriod"/>
            </a:pPr>
            <a:r>
              <a:rPr lang="de-DE" sz="2000" b="1" kern="100" dirty="0" smtClean="0">
                <a:latin typeface="Arial" panose="020B0604020202020204" pitchFamily="34" charset="0"/>
                <a:ea typeface="+mj-ea"/>
                <a:cs typeface="Arial" panose="020B0604020202020204" pitchFamily="34" charset="0"/>
              </a:rPr>
              <a:t>In </a:t>
            </a:r>
            <a:r>
              <a:rPr lang="de-DE" sz="2000" b="1" kern="100" dirty="0">
                <a:latin typeface="Arial" panose="020B0604020202020204" pitchFamily="34" charset="0"/>
                <a:ea typeface="+mj-ea"/>
                <a:cs typeface="Arial" panose="020B0604020202020204" pitchFamily="34" charset="0"/>
              </a:rPr>
              <a:t>der Wertediskussion Präsenz zeigen, </a:t>
            </a:r>
          </a:p>
          <a:p>
            <a:pPr marL="457200" indent="-457200" eaLnBrk="0" hangingPunct="0">
              <a:lnSpc>
                <a:spcPct val="200000"/>
              </a:lnSpc>
              <a:buFont typeface="+mj-lt"/>
              <a:buAutoNum type="arabicPeriod"/>
            </a:pPr>
            <a:r>
              <a:rPr lang="de-DE" sz="2000" b="1" kern="100" dirty="0" smtClean="0">
                <a:latin typeface="Arial" panose="020B0604020202020204" pitchFamily="34" charset="0"/>
                <a:ea typeface="+mj-ea"/>
                <a:cs typeface="Arial" panose="020B0604020202020204" pitchFamily="34" charset="0"/>
              </a:rPr>
              <a:t>Ehe </a:t>
            </a:r>
            <a:r>
              <a:rPr lang="de-DE" sz="2000" b="1" kern="100" dirty="0">
                <a:latin typeface="Arial" panose="020B0604020202020204" pitchFamily="34" charset="0"/>
                <a:ea typeface="+mj-ea"/>
                <a:cs typeface="Arial" panose="020B0604020202020204" pitchFamily="34" charset="0"/>
              </a:rPr>
              <a:t>und Familien stärken,</a:t>
            </a:r>
          </a:p>
          <a:p>
            <a:pPr marL="457200" indent="-457200" eaLnBrk="0" hangingPunct="0">
              <a:lnSpc>
                <a:spcPct val="200000"/>
              </a:lnSpc>
              <a:buFont typeface="+mj-lt"/>
              <a:buAutoNum type="arabicPeriod"/>
            </a:pPr>
            <a:r>
              <a:rPr lang="de-DE" sz="2000" b="1" kern="100" dirty="0" smtClean="0">
                <a:latin typeface="Arial" panose="020B0604020202020204" pitchFamily="34" charset="0"/>
                <a:ea typeface="+mj-ea"/>
                <a:cs typeface="Arial" panose="020B0604020202020204" pitchFamily="34" charset="0"/>
              </a:rPr>
              <a:t>Digitalisierung </a:t>
            </a:r>
            <a:r>
              <a:rPr lang="de-DE" sz="2000" b="1" kern="100" dirty="0">
                <a:latin typeface="Arial" panose="020B0604020202020204" pitchFamily="34" charset="0"/>
                <a:ea typeface="+mj-ea"/>
                <a:cs typeface="Arial" panose="020B0604020202020204" pitchFamily="34" charset="0"/>
              </a:rPr>
              <a:t>gestalten </a:t>
            </a:r>
          </a:p>
          <a:p>
            <a:pPr marL="457200" indent="-457200" eaLnBrk="0" hangingPunct="0">
              <a:lnSpc>
                <a:spcPct val="200000"/>
              </a:lnSpc>
              <a:buFont typeface="+mj-lt"/>
              <a:buAutoNum type="arabicPeriod"/>
            </a:pPr>
            <a:r>
              <a:rPr lang="de-DE" sz="2000" b="1" kern="100" dirty="0" smtClean="0">
                <a:latin typeface="Arial" panose="020B0604020202020204" pitchFamily="34" charset="0"/>
                <a:ea typeface="+mj-ea"/>
                <a:cs typeface="Arial" panose="020B0604020202020204" pitchFamily="34" charset="0"/>
              </a:rPr>
              <a:t>Personalwesen </a:t>
            </a:r>
            <a:r>
              <a:rPr lang="de-DE" sz="2000" b="1" kern="100" dirty="0">
                <a:latin typeface="Arial" panose="020B0604020202020204" pitchFamily="34" charset="0"/>
                <a:ea typeface="+mj-ea"/>
                <a:cs typeface="Arial" panose="020B0604020202020204" pitchFamily="34" charset="0"/>
              </a:rPr>
              <a:t>im OKR </a:t>
            </a:r>
            <a:r>
              <a:rPr lang="de-DE" sz="2000" b="1" kern="100" dirty="0" smtClean="0">
                <a:latin typeface="Arial" panose="020B0604020202020204" pitchFamily="34" charset="0"/>
                <a:ea typeface="+mj-ea"/>
                <a:cs typeface="Arial" panose="020B0604020202020204" pitchFamily="34" charset="0"/>
              </a:rPr>
              <a:t>überprüfen, weiterentwickeln und ggf. verbessern </a:t>
            </a:r>
            <a:r>
              <a:rPr lang="de-DE" sz="2000" b="1" kern="100" dirty="0">
                <a:latin typeface="Arial" panose="020B0604020202020204" pitchFamily="34" charset="0"/>
                <a:ea typeface="+mj-ea"/>
                <a:cs typeface="Arial" panose="020B0604020202020204" pitchFamily="34" charset="0"/>
              </a:rPr>
              <a:t>und </a:t>
            </a:r>
          </a:p>
          <a:p>
            <a:pPr marL="457200" indent="-457200" eaLnBrk="0" hangingPunct="0">
              <a:lnSpc>
                <a:spcPct val="200000"/>
              </a:lnSpc>
              <a:buFont typeface="+mj-lt"/>
              <a:buAutoNum type="arabicPeriod"/>
            </a:pPr>
            <a:r>
              <a:rPr lang="de-DE" sz="2000" b="1" kern="100" dirty="0" smtClean="0">
                <a:latin typeface="Arial" panose="020B0604020202020204" pitchFamily="34" charset="0"/>
                <a:ea typeface="+mj-ea"/>
                <a:cs typeface="Arial" panose="020B0604020202020204" pitchFamily="34" charset="0"/>
              </a:rPr>
              <a:t>ein </a:t>
            </a:r>
            <a:r>
              <a:rPr lang="de-DE" sz="2000" b="1" kern="100" dirty="0">
                <a:latin typeface="Arial" panose="020B0604020202020204" pitchFamily="34" charset="0"/>
                <a:ea typeface="+mj-ea"/>
                <a:cs typeface="Arial" panose="020B0604020202020204" pitchFamily="34" charset="0"/>
              </a:rPr>
              <a:t>zukunftsfähiges Kommunikationskonzept für die Landeskirche </a:t>
            </a:r>
            <a:r>
              <a:rPr lang="de-DE" sz="2000" b="1" kern="100" dirty="0" smtClean="0">
                <a:latin typeface="Arial" panose="020B0604020202020204" pitchFamily="34" charset="0"/>
                <a:ea typeface="+mj-ea"/>
                <a:cs typeface="Arial" panose="020B0604020202020204" pitchFamily="34" charset="0"/>
              </a:rPr>
              <a:t>erarbeiten.</a:t>
            </a:r>
            <a:endParaRPr lang="de-DE" sz="2000" b="1" kern="100" dirty="0">
              <a:latin typeface="Arial" panose="020B0604020202020204" pitchFamily="34" charset="0"/>
              <a:ea typeface="+mj-ea"/>
              <a:cs typeface="Arial" panose="020B0604020202020204" pitchFamily="34" charset="0"/>
            </a:endParaRPr>
          </a:p>
          <a:p>
            <a:pPr eaLnBrk="0" hangingPunct="0"/>
            <a:endParaRPr lang="de-DE" sz="2000" spc="300" dirty="0">
              <a:solidFill>
                <a:schemeClr val="tx2"/>
              </a:solidFill>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10654037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de-DE" spc="300" dirty="0">
                <a:cs typeface="Arial" panose="020B0604020202020204" pitchFamily="34" charset="0"/>
              </a:rPr>
              <a:t>Strategische Planung 2016</a:t>
            </a:r>
            <a:endParaRPr lang="de-DE" altLang="de-DE" dirty="0">
              <a:latin typeface="Arial Narrow" panose="020B0606020202030204" pitchFamily="34" charset="0"/>
              <a:cs typeface="+mj-cs"/>
            </a:endParaRPr>
          </a:p>
        </p:txBody>
      </p:sp>
      <p:sp>
        <p:nvSpPr>
          <p:cNvPr id="4101" name="Foliennummernplatzhalt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smtClean="0">
                <a:cs typeface="Arial" charset="0"/>
              </a:rPr>
              <a:t>Seite </a:t>
            </a:r>
            <a:fld id="{B496F0DB-CED9-47EF-BFD6-3BB7CA392BC0}" type="slidenum">
              <a:rPr lang="de-DE" altLang="de-DE" smtClean="0">
                <a:cs typeface="Arial" charset="0"/>
              </a:rPr>
              <a:pPr eaLnBrk="1" hangingPunct="1"/>
              <a:t>4</a:t>
            </a:fld>
            <a:endParaRPr lang="de-DE" altLang="de-DE" dirty="0" smtClean="0">
              <a:cs typeface="Arial" charset="0"/>
            </a:endParaRPr>
          </a:p>
        </p:txBody>
      </p:sp>
      <p:sp>
        <p:nvSpPr>
          <p:cNvPr id="8" name="Fußzeilenplatzhalter 2"/>
          <p:cNvSpPr>
            <a:spLocks noGrp="1"/>
          </p:cNvSpPr>
          <p:nvPr>
            <p:ph type="ftr" sz="quarter" idx="10"/>
          </p:nvPr>
        </p:nvSpPr>
        <p:spPr>
          <a:xfrm>
            <a:off x="250825" y="6453188"/>
            <a:ext cx="5616575" cy="288925"/>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dirty="0">
                <a:cs typeface="Arial" charset="0"/>
              </a:rPr>
              <a:t>Evangelischer Oberkirchenrat Stuttgart</a:t>
            </a:r>
            <a:endParaRPr lang="de-DE" altLang="de-DE" dirty="0">
              <a:cs typeface="Arial" charset="0"/>
            </a:endParaRPr>
          </a:p>
        </p:txBody>
      </p:sp>
      <p:sp>
        <p:nvSpPr>
          <p:cNvPr id="9" name="Datumsplatzhalter 2"/>
          <p:cNvSpPr>
            <a:spLocks noGrp="1"/>
          </p:cNvSpPr>
          <p:nvPr>
            <p:ph type="dt" sz="quarter" idx="11"/>
          </p:nvPr>
        </p:nvSpPr>
        <p:spPr>
          <a:noFill/>
        </p:spPr>
        <p:txBody>
          <a:bodyPr/>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r>
              <a:rPr lang="de-DE" altLang="de-DE" sz="1000" b="0" dirty="0"/>
              <a:t>22.11.2016</a:t>
            </a:r>
          </a:p>
        </p:txBody>
      </p:sp>
      <p:sp>
        <p:nvSpPr>
          <p:cNvPr id="3" name="Textfeld 2"/>
          <p:cNvSpPr txBox="1"/>
          <p:nvPr/>
        </p:nvSpPr>
        <p:spPr>
          <a:xfrm>
            <a:off x="395536" y="980728"/>
            <a:ext cx="6336704" cy="461665"/>
          </a:xfrm>
          <a:prstGeom prst="rect">
            <a:avLst/>
          </a:prstGeom>
          <a:noFill/>
        </p:spPr>
        <p:txBody>
          <a:bodyPr wrap="square" rtlCol="0">
            <a:spAutoFit/>
          </a:bodyPr>
          <a:lstStyle/>
          <a:p>
            <a:pPr eaLnBrk="0" hangingPunct="0"/>
            <a:r>
              <a:rPr lang="de-DE" sz="2400" b="1" spc="300" dirty="0">
                <a:latin typeface="Arial" panose="020B0604020202020204" pitchFamily="34" charset="0"/>
                <a:ea typeface="+mj-ea"/>
                <a:cs typeface="Arial" panose="020B0604020202020204" pitchFamily="34" charset="0"/>
              </a:rPr>
              <a:t>Ausgangslage</a:t>
            </a:r>
          </a:p>
        </p:txBody>
      </p:sp>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484784"/>
            <a:ext cx="4619721" cy="4371584"/>
          </a:xfrm>
          <a:prstGeom prst="rect">
            <a:avLst/>
          </a:prstGeom>
        </p:spPr>
      </p:pic>
      <p:sp>
        <p:nvSpPr>
          <p:cNvPr id="6" name="Textfeld 5"/>
          <p:cNvSpPr txBox="1"/>
          <p:nvPr/>
        </p:nvSpPr>
        <p:spPr>
          <a:xfrm>
            <a:off x="3563888" y="1700808"/>
            <a:ext cx="5472608" cy="707886"/>
          </a:xfrm>
          <a:prstGeom prst="rect">
            <a:avLst/>
          </a:prstGeom>
          <a:noFill/>
        </p:spPr>
        <p:txBody>
          <a:bodyPr wrap="square" rtlCol="0">
            <a:spAutoFit/>
          </a:bodyPr>
          <a:lstStyle/>
          <a:p>
            <a:pPr algn="ctr" eaLnBrk="0" hangingPunct="0"/>
            <a:r>
              <a:rPr lang="de-DE" sz="2000" b="1" spc="300" dirty="0">
                <a:latin typeface="Arial" panose="020B0604020202020204" pitchFamily="34" charset="0"/>
                <a:ea typeface="+mj-ea"/>
                <a:cs typeface="Arial" panose="020B0604020202020204" pitchFamily="34" charset="0"/>
              </a:rPr>
              <a:t>Auftrag</a:t>
            </a:r>
            <a:r>
              <a:rPr lang="de-DE" sz="2000" b="1" spc="300" dirty="0">
                <a:solidFill>
                  <a:srgbClr val="0033CC"/>
                </a:solidFill>
                <a:latin typeface="Arial" panose="020B0604020202020204" pitchFamily="34" charset="0"/>
                <a:ea typeface="+mj-ea"/>
                <a:cs typeface="Arial" panose="020B0604020202020204" pitchFamily="34" charset="0"/>
              </a:rPr>
              <a:t>: </a:t>
            </a:r>
            <a:endParaRPr lang="de-DE" sz="2000" b="1" spc="300" dirty="0" smtClean="0">
              <a:solidFill>
                <a:srgbClr val="0033CC"/>
              </a:solidFill>
              <a:latin typeface="Arial" panose="020B0604020202020204" pitchFamily="34" charset="0"/>
              <a:ea typeface="+mj-ea"/>
              <a:cs typeface="Arial" panose="020B0604020202020204" pitchFamily="34" charset="0"/>
            </a:endParaRPr>
          </a:p>
          <a:p>
            <a:pPr algn="ctr" eaLnBrk="0" hangingPunct="0"/>
            <a:r>
              <a:rPr lang="de-DE" sz="2000" b="1" spc="300" dirty="0" smtClean="0">
                <a:latin typeface="Arial" panose="020B0604020202020204" pitchFamily="34" charset="0"/>
                <a:ea typeface="+mj-ea"/>
                <a:cs typeface="Arial" panose="020B0604020202020204" pitchFamily="34" charset="0"/>
              </a:rPr>
              <a:t>Verkündigung </a:t>
            </a:r>
            <a:r>
              <a:rPr lang="de-DE" sz="2000" b="1" spc="300" dirty="0">
                <a:latin typeface="Arial" panose="020B0604020202020204" pitchFamily="34" charset="0"/>
                <a:ea typeface="+mj-ea"/>
                <a:cs typeface="Arial" panose="020B0604020202020204" pitchFamily="34" charset="0"/>
              </a:rPr>
              <a:t>des Evangeliums</a:t>
            </a:r>
          </a:p>
        </p:txBody>
      </p:sp>
      <p:sp>
        <p:nvSpPr>
          <p:cNvPr id="7" name="Textfeld 6"/>
          <p:cNvSpPr txBox="1"/>
          <p:nvPr/>
        </p:nvSpPr>
        <p:spPr>
          <a:xfrm>
            <a:off x="3851920" y="2636912"/>
            <a:ext cx="5040560" cy="1631216"/>
          </a:xfrm>
          <a:prstGeom prst="rect">
            <a:avLst/>
          </a:prstGeom>
          <a:noFill/>
        </p:spPr>
        <p:txBody>
          <a:bodyPr wrap="square" rtlCol="0">
            <a:spAutoFit/>
          </a:bodyPr>
          <a:lstStyle/>
          <a:p>
            <a:pPr algn="ctr" eaLnBrk="0" hangingPunct="0"/>
            <a:r>
              <a:rPr lang="de-DE" sz="2000" b="1" spc="300" dirty="0">
                <a:latin typeface="Arial" panose="020B0604020202020204" pitchFamily="34" charset="0"/>
                <a:ea typeface="+mj-ea"/>
                <a:cs typeface="Arial" panose="020B0604020202020204" pitchFamily="34" charset="0"/>
              </a:rPr>
              <a:t>Vision:</a:t>
            </a:r>
          </a:p>
          <a:p>
            <a:pPr algn="ctr" eaLnBrk="0" hangingPunct="0"/>
            <a:r>
              <a:rPr lang="de-DE" sz="2000" b="1" spc="300" dirty="0">
                <a:latin typeface="Arial" panose="020B0604020202020204" pitchFamily="34" charset="0"/>
                <a:ea typeface="+mj-ea"/>
                <a:cs typeface="Arial" panose="020B0604020202020204" pitchFamily="34" charset="0"/>
              </a:rPr>
              <a:t>„Unterwegs in das Land, das Gott uns zeigen will. Kirche – Evangelisch in Württemberg“ („Vision Kirche 2030“) </a:t>
            </a:r>
          </a:p>
        </p:txBody>
      </p:sp>
    </p:spTree>
    <p:extLst>
      <p:ext uri="{BB962C8B-B14F-4D97-AF65-F5344CB8AC3E}">
        <p14:creationId xmlns:p14="http://schemas.microsoft.com/office/powerpoint/2010/main" val="3853873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179387" y="188913"/>
            <a:ext cx="7488957" cy="576262"/>
          </a:xfrm>
        </p:spPr>
        <p:txBody>
          <a:bodyPr/>
          <a:lstStyle/>
          <a:p>
            <a:r>
              <a:rPr lang="de-DE" spc="300" dirty="0">
                <a:cs typeface="Arial" panose="020B0604020202020204" pitchFamily="34" charset="0"/>
              </a:rPr>
              <a:t>Strategische Planung 2016</a:t>
            </a:r>
            <a:endParaRPr lang="de-DE" altLang="de-DE" dirty="0">
              <a:latin typeface="Arial Narrow" panose="020B0606020202030204" pitchFamily="34" charset="0"/>
              <a:cs typeface="+mj-cs"/>
            </a:endParaRPr>
          </a:p>
        </p:txBody>
      </p:sp>
      <p:sp>
        <p:nvSpPr>
          <p:cNvPr id="4099" name="Fußzeilenplatzhalter 2"/>
          <p:cNvSpPr>
            <a:spLocks noGrp="1"/>
          </p:cNvSpPr>
          <p:nvPr>
            <p:ph type="ftr"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a:cs typeface="Arial" charset="0"/>
              </a:rPr>
              <a:t>Evangelischer Oberkirchenrat Stuttgart</a:t>
            </a:r>
          </a:p>
        </p:txBody>
      </p:sp>
      <p:sp>
        <p:nvSpPr>
          <p:cNvPr id="22" name="Oval 23"/>
          <p:cNvSpPr>
            <a:spLocks noChangeArrowheads="1"/>
          </p:cNvSpPr>
          <p:nvPr/>
        </p:nvSpPr>
        <p:spPr bwMode="auto">
          <a:xfrm>
            <a:off x="3348040" y="3093813"/>
            <a:ext cx="2447925" cy="1152526"/>
          </a:xfrm>
          <a:prstGeom prst="ellipse">
            <a:avLst/>
          </a:prstGeom>
          <a:solidFill>
            <a:srgbClr val="0033CC"/>
          </a:solidFill>
          <a:ln>
            <a:noFill/>
          </a:ln>
          <a:effectLst/>
          <a:extLst/>
        </p:spPr>
        <p:txBody>
          <a:bodyPr wrap="none" anchor="ctr"/>
          <a:lstStyle/>
          <a:p>
            <a:pPr algn="ctr"/>
            <a:r>
              <a:rPr lang="de-DE" b="1" dirty="0">
                <a:solidFill>
                  <a:schemeClr val="bg1"/>
                </a:solidFill>
              </a:rPr>
              <a:t>Strategische</a:t>
            </a:r>
            <a:br>
              <a:rPr lang="de-DE" b="1" dirty="0">
                <a:solidFill>
                  <a:schemeClr val="bg1"/>
                </a:solidFill>
              </a:rPr>
            </a:br>
            <a:r>
              <a:rPr lang="de-DE" b="1" dirty="0">
                <a:solidFill>
                  <a:schemeClr val="bg1"/>
                </a:solidFill>
              </a:rPr>
              <a:t>Planung</a:t>
            </a:r>
          </a:p>
        </p:txBody>
      </p:sp>
      <p:sp>
        <p:nvSpPr>
          <p:cNvPr id="23" name="Oval 32"/>
          <p:cNvSpPr>
            <a:spLocks noChangeArrowheads="1"/>
          </p:cNvSpPr>
          <p:nvPr/>
        </p:nvSpPr>
        <p:spPr bwMode="auto">
          <a:xfrm>
            <a:off x="1985268" y="5011143"/>
            <a:ext cx="2447925" cy="1152526"/>
          </a:xfrm>
          <a:prstGeom prst="ellipse">
            <a:avLst/>
          </a:prstGeom>
          <a:solidFill>
            <a:schemeClr val="bg1"/>
          </a:solidFill>
          <a:ln w="57150" algn="ctr">
            <a:solidFill>
              <a:srgbClr val="0033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342900" indent="-342900" algn="ctr"/>
            <a:r>
              <a:rPr lang="de-DE" sz="1600" b="1">
                <a:solidFill>
                  <a:srgbClr val="0033CC"/>
                </a:solidFill>
              </a:rPr>
              <a:t>Synodalanträge, </a:t>
            </a:r>
          </a:p>
          <a:p>
            <a:pPr marL="342900" indent="-342900" algn="ctr"/>
            <a:r>
              <a:rPr lang="de-DE" sz="1600" b="1">
                <a:solidFill>
                  <a:srgbClr val="0033CC"/>
                </a:solidFill>
              </a:rPr>
              <a:t>Gesetzesänderungen,</a:t>
            </a:r>
          </a:p>
          <a:p>
            <a:pPr marL="342900" indent="-342900" algn="ctr"/>
            <a:r>
              <a:rPr lang="de-DE" sz="1600" b="1">
                <a:solidFill>
                  <a:srgbClr val="0033CC"/>
                </a:solidFill>
              </a:rPr>
              <a:t> EKD-Papiere etc. </a:t>
            </a:r>
          </a:p>
        </p:txBody>
      </p:sp>
      <p:sp>
        <p:nvSpPr>
          <p:cNvPr id="24" name="Oval 33"/>
          <p:cNvSpPr>
            <a:spLocks noChangeArrowheads="1"/>
          </p:cNvSpPr>
          <p:nvPr/>
        </p:nvSpPr>
        <p:spPr bwMode="auto">
          <a:xfrm>
            <a:off x="1802333" y="1380551"/>
            <a:ext cx="2447925" cy="1152526"/>
          </a:xfrm>
          <a:prstGeom prst="ellipse">
            <a:avLst/>
          </a:prstGeom>
          <a:solidFill>
            <a:schemeClr val="bg1"/>
          </a:solidFill>
          <a:ln w="57150" algn="ctr">
            <a:solidFill>
              <a:srgbClr val="0033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342900" indent="-342900" algn="ctr"/>
            <a:r>
              <a:rPr lang="de-DE" sz="1600" b="1" dirty="0">
                <a:solidFill>
                  <a:srgbClr val="0033CC"/>
                </a:solidFill>
              </a:rPr>
              <a:t>Megatrends:</a:t>
            </a:r>
          </a:p>
          <a:p>
            <a:pPr marL="342900" indent="-342900" algn="ctr"/>
            <a:r>
              <a:rPr lang="de-DE" sz="1600" b="1" dirty="0">
                <a:solidFill>
                  <a:srgbClr val="0033CC"/>
                </a:solidFill>
              </a:rPr>
              <a:t>Herausforderungen</a:t>
            </a:r>
          </a:p>
          <a:p>
            <a:pPr marL="342900" indent="-342900" algn="ctr"/>
            <a:r>
              <a:rPr lang="de-DE" sz="1600" b="1" dirty="0">
                <a:solidFill>
                  <a:srgbClr val="0033CC"/>
                </a:solidFill>
              </a:rPr>
              <a:t>+ Handlungsfelder</a:t>
            </a:r>
          </a:p>
        </p:txBody>
      </p:sp>
      <p:sp>
        <p:nvSpPr>
          <p:cNvPr id="25" name="Oval 34"/>
          <p:cNvSpPr>
            <a:spLocks noChangeArrowheads="1"/>
          </p:cNvSpPr>
          <p:nvPr/>
        </p:nvSpPr>
        <p:spPr bwMode="auto">
          <a:xfrm>
            <a:off x="5150452" y="1417309"/>
            <a:ext cx="2447925" cy="1152526"/>
          </a:xfrm>
          <a:prstGeom prst="ellipse">
            <a:avLst/>
          </a:prstGeom>
          <a:solidFill>
            <a:schemeClr val="bg1"/>
          </a:solidFill>
          <a:ln w="57150" algn="ctr">
            <a:solidFill>
              <a:srgbClr val="0033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342900" indent="-342900" algn="ctr"/>
            <a:r>
              <a:rPr lang="de-DE" sz="1600" b="1">
                <a:solidFill>
                  <a:srgbClr val="0033CC"/>
                </a:solidFill>
              </a:rPr>
              <a:t>Mitglieder- und  </a:t>
            </a:r>
          </a:p>
          <a:p>
            <a:pPr marL="342900" indent="-342900" algn="ctr"/>
            <a:r>
              <a:rPr lang="de-DE" sz="1600" b="1">
                <a:solidFill>
                  <a:srgbClr val="0033CC"/>
                </a:solidFill>
              </a:rPr>
              <a:t>Kirchensteuer-</a:t>
            </a:r>
          </a:p>
          <a:p>
            <a:pPr marL="342900" indent="-342900" algn="ctr"/>
            <a:r>
              <a:rPr lang="de-DE" sz="1600" b="1">
                <a:solidFill>
                  <a:srgbClr val="0033CC"/>
                </a:solidFill>
              </a:rPr>
              <a:t>entwicklung</a:t>
            </a:r>
          </a:p>
        </p:txBody>
      </p:sp>
      <p:sp>
        <p:nvSpPr>
          <p:cNvPr id="26" name="Oval 35"/>
          <p:cNvSpPr>
            <a:spLocks noChangeArrowheads="1"/>
          </p:cNvSpPr>
          <p:nvPr/>
        </p:nvSpPr>
        <p:spPr bwMode="auto">
          <a:xfrm>
            <a:off x="6516216" y="3082919"/>
            <a:ext cx="2447925" cy="1152526"/>
          </a:xfrm>
          <a:prstGeom prst="ellipse">
            <a:avLst/>
          </a:prstGeom>
          <a:solidFill>
            <a:schemeClr val="bg1"/>
          </a:solidFill>
          <a:ln w="57150" algn="ctr">
            <a:solidFill>
              <a:srgbClr val="0033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sz="1600" b="1" dirty="0">
                <a:solidFill>
                  <a:srgbClr val="0033CC"/>
                </a:solidFill>
              </a:rPr>
              <a:t>Kennzahlen aus den</a:t>
            </a:r>
          </a:p>
          <a:p>
            <a:pPr marL="342900" indent="-342900" algn="ctr"/>
            <a:r>
              <a:rPr lang="de-DE" sz="1600" b="1" dirty="0">
                <a:solidFill>
                  <a:srgbClr val="0033CC"/>
                </a:solidFill>
              </a:rPr>
              <a:t>Kirchengemeinden</a:t>
            </a:r>
          </a:p>
        </p:txBody>
      </p:sp>
      <p:sp>
        <p:nvSpPr>
          <p:cNvPr id="27" name="Oval 37"/>
          <p:cNvSpPr>
            <a:spLocks noChangeArrowheads="1"/>
          </p:cNvSpPr>
          <p:nvPr/>
        </p:nvSpPr>
        <p:spPr bwMode="auto">
          <a:xfrm>
            <a:off x="179512" y="3093813"/>
            <a:ext cx="2447925" cy="1152526"/>
          </a:xfrm>
          <a:prstGeom prst="ellipse">
            <a:avLst/>
          </a:prstGeom>
          <a:solidFill>
            <a:schemeClr val="bg1"/>
          </a:solidFill>
          <a:ln w="57150" algn="ctr">
            <a:solidFill>
              <a:srgbClr val="0033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342900" indent="-342900" algn="ctr"/>
            <a:r>
              <a:rPr lang="de-DE" sz="1600" b="1" dirty="0">
                <a:solidFill>
                  <a:srgbClr val="0033CC"/>
                </a:solidFill>
              </a:rPr>
              <a:t>aktuelle</a:t>
            </a:r>
          </a:p>
          <a:p>
            <a:pPr marL="342900" indent="-342900" algn="ctr"/>
            <a:r>
              <a:rPr lang="de-DE" sz="1600" b="1" dirty="0">
                <a:solidFill>
                  <a:srgbClr val="0033CC"/>
                </a:solidFill>
              </a:rPr>
              <a:t>Visitationsergebnisse</a:t>
            </a:r>
          </a:p>
        </p:txBody>
      </p:sp>
      <p:sp>
        <p:nvSpPr>
          <p:cNvPr id="36" name="AutoShape 43"/>
          <p:cNvSpPr>
            <a:spLocks noChangeArrowheads="1"/>
          </p:cNvSpPr>
          <p:nvPr/>
        </p:nvSpPr>
        <p:spPr bwMode="auto">
          <a:xfrm rot="3965780">
            <a:off x="3451846" y="2747799"/>
            <a:ext cx="576263" cy="287338"/>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0033CC"/>
          </a:solidFill>
          <a:ln>
            <a:noFill/>
          </a:ln>
          <a:effectLst/>
          <a:extLst/>
        </p:spPr>
        <p:txBody>
          <a:bodyPr wrap="none" anchor="ctr"/>
          <a:lstStyle/>
          <a:p>
            <a:endParaRPr lang="de-DE"/>
          </a:p>
        </p:txBody>
      </p:sp>
      <p:sp>
        <p:nvSpPr>
          <p:cNvPr id="37" name="AutoShape 44"/>
          <p:cNvSpPr>
            <a:spLocks noChangeArrowheads="1"/>
          </p:cNvSpPr>
          <p:nvPr/>
        </p:nvSpPr>
        <p:spPr bwMode="auto">
          <a:xfrm flipH="1">
            <a:off x="5831683" y="3526407"/>
            <a:ext cx="576262" cy="287339"/>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0033CC"/>
          </a:solidFill>
          <a:ln>
            <a:noFill/>
          </a:ln>
          <a:effectLst/>
          <a:extLst/>
        </p:spPr>
        <p:txBody>
          <a:bodyPr wrap="none" anchor="ctr"/>
          <a:lstStyle/>
          <a:p>
            <a:endParaRPr lang="de-DE"/>
          </a:p>
        </p:txBody>
      </p:sp>
      <p:sp>
        <p:nvSpPr>
          <p:cNvPr id="38" name="AutoShape 45"/>
          <p:cNvSpPr>
            <a:spLocks noChangeArrowheads="1"/>
          </p:cNvSpPr>
          <p:nvPr/>
        </p:nvSpPr>
        <p:spPr bwMode="auto">
          <a:xfrm rot="18995227" flipH="1" flipV="1">
            <a:off x="5199793" y="2711034"/>
            <a:ext cx="576262" cy="287338"/>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0033CC"/>
          </a:solidFill>
          <a:ln w="9525" algn="ctr">
            <a:solidFill>
              <a:srgbClr val="0033CC"/>
            </a:solidFill>
            <a:miter lim="800000"/>
            <a:headEnd/>
            <a:tailEnd/>
          </a:ln>
          <a:effectLst/>
          <a:extLst/>
        </p:spPr>
        <p:txBody>
          <a:bodyPr wrap="none" anchor="ctr"/>
          <a:lstStyle/>
          <a:p>
            <a:endParaRPr lang="de-DE"/>
          </a:p>
        </p:txBody>
      </p:sp>
      <p:sp>
        <p:nvSpPr>
          <p:cNvPr id="39" name="AutoShape 47"/>
          <p:cNvSpPr>
            <a:spLocks noChangeArrowheads="1"/>
          </p:cNvSpPr>
          <p:nvPr/>
        </p:nvSpPr>
        <p:spPr bwMode="auto">
          <a:xfrm rot="17720169" flipV="1">
            <a:off x="3532580" y="4543853"/>
            <a:ext cx="576263" cy="287337"/>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0033CC"/>
          </a:solidFill>
          <a:ln>
            <a:noFill/>
          </a:ln>
          <a:effectLst/>
          <a:extLst/>
        </p:spPr>
        <p:txBody>
          <a:bodyPr wrap="none" anchor="ctr"/>
          <a:lstStyle/>
          <a:p>
            <a:endParaRPr lang="de-DE"/>
          </a:p>
        </p:txBody>
      </p:sp>
      <p:sp>
        <p:nvSpPr>
          <p:cNvPr id="40" name="Interaktive Schaltfläche: Nächste(r) oder Weiter 30">
            <a:hlinkClick r:id="" action="ppaction://noaction" highlightClick="1"/>
          </p:cNvPr>
          <p:cNvSpPr>
            <a:spLocks noChangeArrowheads="1"/>
          </p:cNvSpPr>
          <p:nvPr/>
        </p:nvSpPr>
        <p:spPr bwMode="auto">
          <a:xfrm>
            <a:off x="6119813" y="2373315"/>
            <a:ext cx="2520950" cy="1100137"/>
          </a:xfrm>
          <a:prstGeom prst="actionButtonForwardNex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marL="342900" indent="-342900"/>
            <a:endParaRPr lang="de-DE"/>
          </a:p>
        </p:txBody>
      </p:sp>
      <p:sp>
        <p:nvSpPr>
          <p:cNvPr id="41" name="Interaktive Schaltfläche: Nächste(r) oder Weiter 31">
            <a:hlinkClick r:id="" action="ppaction://noaction" highlightClick="1"/>
          </p:cNvPr>
          <p:cNvSpPr>
            <a:spLocks noChangeArrowheads="1"/>
          </p:cNvSpPr>
          <p:nvPr/>
        </p:nvSpPr>
        <p:spPr bwMode="auto">
          <a:xfrm>
            <a:off x="6156328" y="4103690"/>
            <a:ext cx="2519363" cy="1098551"/>
          </a:xfrm>
          <a:prstGeom prst="actionButtonForwardNex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marL="342900" indent="-342900"/>
            <a:endParaRPr lang="de-DE"/>
          </a:p>
        </p:txBody>
      </p:sp>
      <p:sp>
        <p:nvSpPr>
          <p:cNvPr id="42" name="Interaktive Schaltfläche: Nächste(r) oder Weiter 32">
            <a:hlinkClick r:id="" action="ppaction://noaction" highlightClick="1"/>
          </p:cNvPr>
          <p:cNvSpPr>
            <a:spLocks noChangeArrowheads="1"/>
          </p:cNvSpPr>
          <p:nvPr/>
        </p:nvSpPr>
        <p:spPr bwMode="auto">
          <a:xfrm>
            <a:off x="3284538" y="5102227"/>
            <a:ext cx="2519362" cy="1098551"/>
          </a:xfrm>
          <a:prstGeom prst="actionButtonForwardNex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marL="342900" indent="-342900"/>
            <a:endParaRPr lang="de-DE"/>
          </a:p>
        </p:txBody>
      </p:sp>
      <p:sp>
        <p:nvSpPr>
          <p:cNvPr id="44" name="AutoShape 42"/>
          <p:cNvSpPr>
            <a:spLocks noChangeArrowheads="1"/>
          </p:cNvSpPr>
          <p:nvPr/>
        </p:nvSpPr>
        <p:spPr bwMode="auto">
          <a:xfrm>
            <a:off x="2738165" y="3526407"/>
            <a:ext cx="576263" cy="287338"/>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0033CC"/>
          </a:solidFill>
          <a:ln>
            <a:noFill/>
          </a:ln>
          <a:effectLst/>
          <a:extLst/>
        </p:spPr>
        <p:txBody>
          <a:bodyPr wrap="none" anchor="ctr"/>
          <a:lstStyle/>
          <a:p>
            <a:endParaRPr lang="de-DE"/>
          </a:p>
        </p:txBody>
      </p:sp>
      <p:sp>
        <p:nvSpPr>
          <p:cNvPr id="45" name="Oval 35"/>
          <p:cNvSpPr>
            <a:spLocks noChangeArrowheads="1"/>
          </p:cNvSpPr>
          <p:nvPr/>
        </p:nvSpPr>
        <p:spPr bwMode="auto">
          <a:xfrm>
            <a:off x="4895850" y="4891710"/>
            <a:ext cx="2447925" cy="1152526"/>
          </a:xfrm>
          <a:prstGeom prst="ellipse">
            <a:avLst/>
          </a:prstGeom>
          <a:solidFill>
            <a:schemeClr val="bg1"/>
          </a:solidFill>
          <a:ln w="57150" algn="ctr">
            <a:solidFill>
              <a:srgbClr val="0033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sz="1600" b="1" dirty="0">
                <a:solidFill>
                  <a:srgbClr val="0033CC"/>
                </a:solidFill>
              </a:rPr>
              <a:t>Kennzahlen </a:t>
            </a:r>
            <a:r>
              <a:rPr lang="de-DE" sz="1600" b="1" dirty="0" smtClean="0">
                <a:solidFill>
                  <a:srgbClr val="0033CC"/>
                </a:solidFill>
              </a:rPr>
              <a:t>aus</a:t>
            </a:r>
            <a:br>
              <a:rPr lang="de-DE" sz="1600" b="1" dirty="0" smtClean="0">
                <a:solidFill>
                  <a:srgbClr val="0033CC"/>
                </a:solidFill>
              </a:rPr>
            </a:br>
            <a:r>
              <a:rPr lang="de-DE" sz="1600" b="1" dirty="0" smtClean="0">
                <a:solidFill>
                  <a:srgbClr val="0033CC"/>
                </a:solidFill>
              </a:rPr>
              <a:t>Einrichtungen,</a:t>
            </a:r>
            <a:br>
              <a:rPr lang="de-DE" sz="1600" b="1" dirty="0" smtClean="0">
                <a:solidFill>
                  <a:srgbClr val="0033CC"/>
                </a:solidFill>
              </a:rPr>
            </a:br>
            <a:r>
              <a:rPr lang="de-DE" sz="1600" b="1" dirty="0" smtClean="0">
                <a:solidFill>
                  <a:srgbClr val="0033CC"/>
                </a:solidFill>
              </a:rPr>
              <a:t>Diensten &amp;Werken</a:t>
            </a:r>
            <a:endParaRPr lang="de-DE" sz="1600" b="1" dirty="0">
              <a:solidFill>
                <a:srgbClr val="0033CC"/>
              </a:solidFill>
            </a:endParaRPr>
          </a:p>
        </p:txBody>
      </p:sp>
      <p:sp>
        <p:nvSpPr>
          <p:cNvPr id="51" name="AutoShape 44"/>
          <p:cNvSpPr>
            <a:spLocks noChangeArrowheads="1"/>
          </p:cNvSpPr>
          <p:nvPr/>
        </p:nvSpPr>
        <p:spPr bwMode="auto">
          <a:xfrm rot="3278271" flipH="1">
            <a:off x="5295487" y="4429919"/>
            <a:ext cx="576262" cy="287339"/>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0033CC"/>
          </a:solidFill>
          <a:ln>
            <a:noFill/>
          </a:ln>
          <a:effectLst/>
          <a:extLst/>
        </p:spPr>
        <p:txBody>
          <a:bodyPr wrap="none" anchor="ctr"/>
          <a:lstStyle/>
          <a:p>
            <a:endParaRPr lang="de-DE"/>
          </a:p>
        </p:txBody>
      </p:sp>
      <p:sp>
        <p:nvSpPr>
          <p:cNvPr id="28" name="Foliennummernplatzhalter 4"/>
          <p:cNvSpPr>
            <a:spLocks noGrp="1"/>
          </p:cNvSpPr>
          <p:nvPr>
            <p:ph type="sldNum" sz="quarter" idx="12"/>
          </p:nvPr>
        </p:nvSpPr>
        <p:spPr>
          <a:xfrm>
            <a:off x="7777163" y="6454775"/>
            <a:ext cx="1116012" cy="287338"/>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smtClean="0">
                <a:cs typeface="Arial" charset="0"/>
              </a:rPr>
              <a:t>Seite </a:t>
            </a:r>
            <a:fld id="{B496F0DB-CED9-47EF-BFD6-3BB7CA392BC0}" type="slidenum">
              <a:rPr lang="de-DE" altLang="de-DE" smtClean="0">
                <a:cs typeface="Arial" charset="0"/>
              </a:rPr>
              <a:pPr eaLnBrk="1" hangingPunct="1"/>
              <a:t>5</a:t>
            </a:fld>
            <a:endParaRPr lang="de-DE" altLang="de-DE" dirty="0" smtClean="0">
              <a:cs typeface="Arial" charset="0"/>
            </a:endParaRPr>
          </a:p>
        </p:txBody>
      </p:sp>
      <p:sp>
        <p:nvSpPr>
          <p:cNvPr id="29" name="Datumsplatzhalter 2"/>
          <p:cNvSpPr>
            <a:spLocks noGrp="1"/>
          </p:cNvSpPr>
          <p:nvPr>
            <p:ph type="dt" sz="quarter" idx="11"/>
          </p:nvPr>
        </p:nvSpPr>
        <p:spPr>
          <a:xfrm>
            <a:off x="6011863" y="6454775"/>
            <a:ext cx="1485900" cy="287338"/>
          </a:xfrm>
          <a:noFill/>
        </p:spPr>
        <p:txBody>
          <a:bodyPr/>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r>
              <a:rPr lang="de-DE" altLang="de-DE" sz="1000" b="0" dirty="0"/>
              <a:t>22.11.2016</a:t>
            </a:r>
          </a:p>
        </p:txBody>
      </p:sp>
    </p:spTree>
    <p:extLst>
      <p:ext uri="{BB962C8B-B14F-4D97-AF65-F5344CB8AC3E}">
        <p14:creationId xmlns:p14="http://schemas.microsoft.com/office/powerpoint/2010/main" val="19873293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de-DE" spc="300" dirty="0">
                <a:cs typeface="Arial" panose="020B0604020202020204" pitchFamily="34" charset="0"/>
              </a:rPr>
              <a:t>Strategische Planung 2016</a:t>
            </a:r>
            <a:endParaRPr lang="de-DE" altLang="de-DE" dirty="0">
              <a:latin typeface="Arial Narrow" panose="020B0606020202030204" pitchFamily="34" charset="0"/>
              <a:cs typeface="+mj-cs"/>
            </a:endParaRPr>
          </a:p>
        </p:txBody>
      </p:sp>
      <p:sp>
        <p:nvSpPr>
          <p:cNvPr id="4101" name="Foliennummernplatzhalt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smtClean="0">
                <a:cs typeface="Arial" charset="0"/>
              </a:rPr>
              <a:t>Seite </a:t>
            </a:r>
            <a:fld id="{B496F0DB-CED9-47EF-BFD6-3BB7CA392BC0}" type="slidenum">
              <a:rPr lang="de-DE" altLang="de-DE" smtClean="0">
                <a:cs typeface="Arial" charset="0"/>
              </a:rPr>
              <a:pPr eaLnBrk="1" hangingPunct="1"/>
              <a:t>6</a:t>
            </a:fld>
            <a:endParaRPr lang="de-DE" altLang="de-DE" dirty="0" smtClean="0">
              <a:cs typeface="Arial" charset="0"/>
            </a:endParaRPr>
          </a:p>
        </p:txBody>
      </p:sp>
      <p:sp>
        <p:nvSpPr>
          <p:cNvPr id="8" name="Fußzeilenplatzhalter 2"/>
          <p:cNvSpPr>
            <a:spLocks noGrp="1"/>
          </p:cNvSpPr>
          <p:nvPr>
            <p:ph type="ftr" sz="quarter" idx="10"/>
          </p:nvPr>
        </p:nvSpPr>
        <p:spPr>
          <a:xfrm>
            <a:off x="250825" y="6453188"/>
            <a:ext cx="5616575" cy="288925"/>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dirty="0">
                <a:cs typeface="Arial" charset="0"/>
              </a:rPr>
              <a:t>Evangelischer Oberkirchenrat Stuttgart</a:t>
            </a:r>
            <a:endParaRPr lang="de-DE" altLang="de-DE" dirty="0">
              <a:cs typeface="Arial" charset="0"/>
            </a:endParaRPr>
          </a:p>
        </p:txBody>
      </p:sp>
      <p:sp>
        <p:nvSpPr>
          <p:cNvPr id="9" name="Datumsplatzhalter 2"/>
          <p:cNvSpPr>
            <a:spLocks noGrp="1"/>
          </p:cNvSpPr>
          <p:nvPr>
            <p:ph type="dt" sz="quarter" idx="11"/>
          </p:nvPr>
        </p:nvSpPr>
        <p:spPr>
          <a:noFill/>
        </p:spPr>
        <p:txBody>
          <a:bodyPr/>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r>
              <a:rPr lang="de-DE" altLang="de-DE" sz="1000" b="0" dirty="0"/>
              <a:t>22.11.2016</a:t>
            </a:r>
          </a:p>
        </p:txBody>
      </p:sp>
      <p:sp>
        <p:nvSpPr>
          <p:cNvPr id="3" name="Textfeld 2"/>
          <p:cNvSpPr txBox="1"/>
          <p:nvPr/>
        </p:nvSpPr>
        <p:spPr>
          <a:xfrm>
            <a:off x="539552" y="1700808"/>
            <a:ext cx="8136904" cy="523220"/>
          </a:xfrm>
          <a:prstGeom prst="rect">
            <a:avLst/>
          </a:prstGeom>
          <a:noFill/>
        </p:spPr>
        <p:txBody>
          <a:bodyPr wrap="square" rtlCol="0">
            <a:spAutoFit/>
          </a:bodyPr>
          <a:lstStyle/>
          <a:p>
            <a:pPr algn="ctr" eaLnBrk="0" hangingPunct="0"/>
            <a:r>
              <a:rPr lang="de-DE" sz="2800" b="1" spc="300" dirty="0" smtClean="0">
                <a:latin typeface="Arial" panose="020B0604020202020204" pitchFamily="34" charset="0"/>
                <a:ea typeface="+mj-ea"/>
                <a:cs typeface="Arial" panose="020B0604020202020204" pitchFamily="34" charset="0"/>
              </a:rPr>
              <a:t>Was ist die Strategische Planung?</a:t>
            </a:r>
            <a:endParaRPr lang="de-DE" sz="2800" b="1" spc="300" dirty="0">
              <a:latin typeface="Arial" panose="020B0604020202020204" pitchFamily="34" charset="0"/>
              <a:ea typeface="+mj-ea"/>
              <a:cs typeface="Arial" panose="020B0604020202020204" pitchFamily="34" charset="0"/>
            </a:endParaRPr>
          </a:p>
        </p:txBody>
      </p:sp>
      <p:sp>
        <p:nvSpPr>
          <p:cNvPr id="2" name="Textfeld 1"/>
          <p:cNvSpPr txBox="1"/>
          <p:nvPr/>
        </p:nvSpPr>
        <p:spPr>
          <a:xfrm>
            <a:off x="556566" y="2492896"/>
            <a:ext cx="8119889" cy="2092881"/>
          </a:xfrm>
          <a:prstGeom prst="rect">
            <a:avLst/>
          </a:prstGeom>
          <a:noFill/>
        </p:spPr>
        <p:txBody>
          <a:bodyPr wrap="square" rtlCol="0">
            <a:spAutoFit/>
          </a:bodyPr>
          <a:lstStyle/>
          <a:p>
            <a:pPr algn="ctr"/>
            <a:r>
              <a:rPr lang="de-DE" sz="2800" b="1" dirty="0"/>
              <a:t>Die strategische Planung ist eine bewusste Schwerpunktsetzung der landeskirchlichen Arbeit, </a:t>
            </a:r>
            <a:r>
              <a:rPr lang="de-DE" sz="2800" b="1" dirty="0" smtClean="0"/>
              <a:t>um unseren kirchlichen Auftrag besser erfüllen zu können.</a:t>
            </a:r>
            <a:endParaRPr lang="de-DE" sz="2800" b="1" dirty="0"/>
          </a:p>
          <a:p>
            <a:pPr marL="285750" indent="-285750">
              <a:buFont typeface="Wingdings" panose="05000000000000000000" pitchFamily="2" charset="2"/>
              <a:buChar char="ü"/>
            </a:pPr>
            <a:endParaRPr lang="de-DE" dirty="0">
              <a:solidFill>
                <a:srgbClr val="0033CC"/>
              </a:solidFill>
            </a:endParaRPr>
          </a:p>
        </p:txBody>
      </p:sp>
    </p:spTree>
    <p:extLst>
      <p:ext uri="{BB962C8B-B14F-4D97-AF65-F5344CB8AC3E}">
        <p14:creationId xmlns:p14="http://schemas.microsoft.com/office/powerpoint/2010/main" val="1521068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de-DE" spc="300" dirty="0">
                <a:cs typeface="Arial" panose="020B0604020202020204" pitchFamily="34" charset="0"/>
              </a:rPr>
              <a:t>Strategische Planung 2016</a:t>
            </a:r>
            <a:endParaRPr lang="de-DE" altLang="de-DE" dirty="0">
              <a:latin typeface="Arial Narrow" panose="020B0606020202030204" pitchFamily="34" charset="0"/>
              <a:cs typeface="+mj-cs"/>
            </a:endParaRPr>
          </a:p>
        </p:txBody>
      </p:sp>
      <p:sp>
        <p:nvSpPr>
          <p:cNvPr id="4101" name="Foliennummernplatzhalt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smtClean="0">
                <a:cs typeface="Arial" charset="0"/>
              </a:rPr>
              <a:t>Seite </a:t>
            </a:r>
            <a:fld id="{B496F0DB-CED9-47EF-BFD6-3BB7CA392BC0}" type="slidenum">
              <a:rPr lang="de-DE" altLang="de-DE" smtClean="0">
                <a:cs typeface="Arial" charset="0"/>
              </a:rPr>
              <a:pPr eaLnBrk="1" hangingPunct="1"/>
              <a:t>7</a:t>
            </a:fld>
            <a:endParaRPr lang="de-DE" altLang="de-DE" dirty="0" smtClean="0">
              <a:cs typeface="Arial" charset="0"/>
            </a:endParaRPr>
          </a:p>
        </p:txBody>
      </p:sp>
      <p:sp>
        <p:nvSpPr>
          <p:cNvPr id="8" name="Fußzeilenplatzhalter 2"/>
          <p:cNvSpPr>
            <a:spLocks noGrp="1"/>
          </p:cNvSpPr>
          <p:nvPr>
            <p:ph type="ftr" sz="quarter" idx="10"/>
          </p:nvPr>
        </p:nvSpPr>
        <p:spPr>
          <a:xfrm>
            <a:off x="250825" y="6453188"/>
            <a:ext cx="5616575" cy="288925"/>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dirty="0">
                <a:cs typeface="Arial" charset="0"/>
              </a:rPr>
              <a:t>Evangelischer Oberkirchenrat Stuttgart</a:t>
            </a:r>
            <a:endParaRPr lang="de-DE" altLang="de-DE" dirty="0">
              <a:cs typeface="Arial" charset="0"/>
            </a:endParaRPr>
          </a:p>
        </p:txBody>
      </p:sp>
      <p:sp>
        <p:nvSpPr>
          <p:cNvPr id="9" name="Datumsplatzhalter 2"/>
          <p:cNvSpPr>
            <a:spLocks noGrp="1"/>
          </p:cNvSpPr>
          <p:nvPr>
            <p:ph type="dt" sz="quarter" idx="11"/>
          </p:nvPr>
        </p:nvSpPr>
        <p:spPr>
          <a:noFill/>
        </p:spPr>
        <p:txBody>
          <a:bodyPr/>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r>
              <a:rPr lang="de-DE" altLang="de-DE" sz="1000" b="0" dirty="0"/>
              <a:t>22.11.2016</a:t>
            </a:r>
          </a:p>
        </p:txBody>
      </p:sp>
      <p:cxnSp>
        <p:nvCxnSpPr>
          <p:cNvPr id="64" name="Gerade Verbindung 63"/>
          <p:cNvCxnSpPr/>
          <p:nvPr/>
        </p:nvCxnSpPr>
        <p:spPr>
          <a:xfrm>
            <a:off x="3697424" y="3338652"/>
            <a:ext cx="0" cy="487937"/>
          </a:xfrm>
          <a:prstGeom prst="line">
            <a:avLst/>
          </a:prstGeom>
          <a:noFill/>
          <a:ln w="15875" cap="flat" cmpd="sng" algn="ctr">
            <a:solidFill>
              <a:sysClr val="windowText" lastClr="000000"/>
            </a:solidFill>
            <a:prstDash val="dash"/>
          </a:ln>
          <a:effectLst/>
        </p:spPr>
      </p:cxnSp>
      <p:cxnSp>
        <p:nvCxnSpPr>
          <p:cNvPr id="65" name="Gerade Verbindung 64"/>
          <p:cNvCxnSpPr/>
          <p:nvPr/>
        </p:nvCxnSpPr>
        <p:spPr>
          <a:xfrm>
            <a:off x="3709749" y="4472920"/>
            <a:ext cx="0" cy="396240"/>
          </a:xfrm>
          <a:prstGeom prst="line">
            <a:avLst/>
          </a:prstGeom>
          <a:noFill/>
          <a:ln w="15875" cap="flat" cmpd="sng" algn="ctr">
            <a:solidFill>
              <a:sysClr val="windowText" lastClr="000000"/>
            </a:solidFill>
            <a:prstDash val="dash"/>
          </a:ln>
          <a:effectLst/>
        </p:spPr>
      </p:cxnSp>
      <p:sp>
        <p:nvSpPr>
          <p:cNvPr id="2079" name="Rectangle 54"/>
          <p:cNvSpPr>
            <a:spLocks noChangeArrowheads="1"/>
          </p:cNvSpPr>
          <p:nvPr/>
        </p:nvSpPr>
        <p:spPr bwMode="auto">
          <a:xfrm>
            <a:off x="1261482" y="3826589"/>
            <a:ext cx="4932040" cy="646331"/>
          </a:xfrm>
          <a:prstGeom prst="rect">
            <a:avLst/>
          </a:prstGeom>
          <a:solidFill>
            <a:srgbClr val="DAEEF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Strategische Ziele der Landeskirche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2014 - 2018</a:t>
            </a:r>
            <a:endParaRPr kumimoji="0" lang="de-DE" altLang="de-DE" sz="1000" b="0" i="0" u="none" strike="noStrike" cap="none" normalizeH="0" baseline="0" dirty="0" smtClean="0">
              <a:ln>
                <a:noFill/>
              </a:ln>
              <a:solidFill>
                <a:schemeClr val="tx1"/>
              </a:solidFill>
              <a:effectLst/>
              <a:latin typeface="Arial" pitchFamily="34" charset="0"/>
              <a:cs typeface="Arial" pitchFamily="34" charset="0"/>
            </a:endParaRPr>
          </a:p>
        </p:txBody>
      </p:sp>
      <p:sp>
        <p:nvSpPr>
          <p:cNvPr id="4096" name="Rectangle 55"/>
          <p:cNvSpPr>
            <a:spLocks noChangeArrowheads="1"/>
          </p:cNvSpPr>
          <p:nvPr/>
        </p:nvSpPr>
        <p:spPr bwMode="auto">
          <a:xfrm>
            <a:off x="1256378" y="4869160"/>
            <a:ext cx="4932040" cy="584775"/>
          </a:xfrm>
          <a:prstGeom prst="rect">
            <a:avLst/>
          </a:prstGeom>
          <a:solidFill>
            <a:srgbClr val="FDE9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Jahresziele</a:t>
            </a:r>
            <a:endParaRPr lang="de-DE" altLang="de-DE" sz="3200" dirty="0">
              <a:latin typeface="Arial" pitchFamily="34" charset="0"/>
              <a:cs typeface="Arial" pitchFamily="34" charset="0"/>
            </a:endParaRPr>
          </a:p>
        </p:txBody>
      </p:sp>
      <p:sp>
        <p:nvSpPr>
          <p:cNvPr id="4099" name="Rechteck 4098"/>
          <p:cNvSpPr/>
          <p:nvPr/>
        </p:nvSpPr>
        <p:spPr>
          <a:xfrm>
            <a:off x="1241083" y="1307327"/>
            <a:ext cx="4912681" cy="203132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p:spPr>
        <p:txBody>
          <a:bodyPr wrap="square">
            <a:spAutoFit/>
          </a:bodyPr>
          <a:lstStyle/>
          <a:p>
            <a:pPr algn="ctr"/>
            <a:r>
              <a:rPr lang="de-DE" b="1" dirty="0" smtClean="0"/>
              <a:t>Kirchlicher </a:t>
            </a:r>
            <a:r>
              <a:rPr lang="de-DE" b="1" dirty="0"/>
              <a:t>Auftrag zur Verkündigung des Evangeliums</a:t>
            </a:r>
            <a:endParaRPr lang="de-DE" dirty="0"/>
          </a:p>
          <a:p>
            <a:pPr algn="ctr"/>
            <a:r>
              <a:rPr lang="de-DE" b="1" dirty="0"/>
              <a:t> </a:t>
            </a:r>
            <a:endParaRPr lang="de-DE" dirty="0"/>
          </a:p>
          <a:p>
            <a:pPr algn="ctr"/>
            <a:r>
              <a:rPr lang="de-DE" b="1" dirty="0"/>
              <a:t>Vision </a:t>
            </a:r>
            <a:endParaRPr lang="de-DE" b="1" dirty="0" smtClean="0"/>
          </a:p>
          <a:p>
            <a:pPr algn="ctr"/>
            <a:r>
              <a:rPr lang="de-DE" dirty="0" smtClean="0"/>
              <a:t>„</a:t>
            </a:r>
            <a:r>
              <a:rPr lang="de-DE" dirty="0"/>
              <a:t>Unterwegs in das Land, das Gott uns zeigen will. Kirche – Evangelisch in Württemberg“ („Vision Kirche 2030“) </a:t>
            </a:r>
          </a:p>
        </p:txBody>
      </p:sp>
      <p:sp>
        <p:nvSpPr>
          <p:cNvPr id="4100" name="Textfeld 4099"/>
          <p:cNvSpPr txBox="1"/>
          <p:nvPr/>
        </p:nvSpPr>
        <p:spPr>
          <a:xfrm>
            <a:off x="6516216" y="1463106"/>
            <a:ext cx="720080" cy="369332"/>
          </a:xfrm>
          <a:prstGeom prst="rect">
            <a:avLst/>
          </a:prstGeom>
          <a:noFill/>
        </p:spPr>
        <p:txBody>
          <a:bodyPr wrap="square" rtlCol="0">
            <a:spAutoFit/>
          </a:bodyPr>
          <a:lstStyle/>
          <a:p>
            <a:endParaRPr lang="de-DE" dirty="0"/>
          </a:p>
        </p:txBody>
      </p:sp>
      <p:sp>
        <p:nvSpPr>
          <p:cNvPr id="2" name="Textfeld 1"/>
          <p:cNvSpPr txBox="1"/>
          <p:nvPr/>
        </p:nvSpPr>
        <p:spPr>
          <a:xfrm>
            <a:off x="6516221" y="1370807"/>
            <a:ext cx="492443" cy="4088076"/>
          </a:xfrm>
          <a:prstGeom prst="rect">
            <a:avLst/>
          </a:prstGeom>
          <a:solidFill>
            <a:srgbClr val="FFFF00"/>
          </a:solidFill>
        </p:spPr>
        <p:txBody>
          <a:bodyPr vert="vert" wrap="square" rtlCol="0">
            <a:spAutoFit/>
          </a:bodyPr>
          <a:lstStyle/>
          <a:p>
            <a:pPr algn="ctr"/>
            <a:r>
              <a:rPr lang="de-DE" sz="2000" b="1" dirty="0" smtClean="0"/>
              <a:t>Strategische Planung</a:t>
            </a:r>
            <a:endParaRPr lang="de-DE" sz="2000" b="1" dirty="0"/>
          </a:p>
        </p:txBody>
      </p:sp>
      <p:cxnSp>
        <p:nvCxnSpPr>
          <p:cNvPr id="5" name="Gerade Verbindung 4"/>
          <p:cNvCxnSpPr/>
          <p:nvPr/>
        </p:nvCxnSpPr>
        <p:spPr>
          <a:xfrm>
            <a:off x="611560" y="5550794"/>
            <a:ext cx="6397102" cy="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 name="Textfeld 6"/>
          <p:cNvSpPr txBox="1"/>
          <p:nvPr/>
        </p:nvSpPr>
        <p:spPr>
          <a:xfrm>
            <a:off x="1324612" y="5983833"/>
            <a:ext cx="4899114" cy="369332"/>
          </a:xfrm>
          <a:prstGeom prst="rect">
            <a:avLst/>
          </a:prstGeom>
          <a:solidFill>
            <a:srgbClr val="FFC000"/>
          </a:solidFill>
        </p:spPr>
        <p:txBody>
          <a:bodyPr wrap="square" rtlCol="0">
            <a:spAutoFit/>
          </a:bodyPr>
          <a:lstStyle/>
          <a:p>
            <a:pPr algn="ctr"/>
            <a:r>
              <a:rPr lang="de-DE" b="1" dirty="0" smtClean="0"/>
              <a:t>Konkrete Maßnahmen</a:t>
            </a:r>
            <a:endParaRPr lang="de-DE" b="1" dirty="0"/>
          </a:p>
        </p:txBody>
      </p:sp>
      <p:cxnSp>
        <p:nvCxnSpPr>
          <p:cNvPr id="21" name="Gerade Verbindung 20"/>
          <p:cNvCxnSpPr/>
          <p:nvPr/>
        </p:nvCxnSpPr>
        <p:spPr>
          <a:xfrm flipH="1">
            <a:off x="3709749" y="5550794"/>
            <a:ext cx="5992" cy="448428"/>
          </a:xfrm>
          <a:prstGeom prst="line">
            <a:avLst/>
          </a:prstGeom>
          <a:noFill/>
          <a:ln w="15875" cap="flat" cmpd="sng" algn="ctr">
            <a:solidFill>
              <a:sysClr val="windowText" lastClr="000000"/>
            </a:solidFill>
            <a:prstDash val="dash"/>
          </a:ln>
          <a:effectLst/>
        </p:spPr>
      </p:cxnSp>
      <p:sp>
        <p:nvSpPr>
          <p:cNvPr id="23" name="Textfeld 22"/>
          <p:cNvSpPr txBox="1"/>
          <p:nvPr/>
        </p:nvSpPr>
        <p:spPr>
          <a:xfrm>
            <a:off x="6537336" y="5645279"/>
            <a:ext cx="1991836" cy="707886"/>
          </a:xfrm>
          <a:prstGeom prst="rect">
            <a:avLst/>
          </a:prstGeom>
          <a:solidFill>
            <a:srgbClr val="FFFF00"/>
          </a:solidFill>
        </p:spPr>
        <p:txBody>
          <a:bodyPr vert="horz" wrap="square" rtlCol="0">
            <a:spAutoFit/>
          </a:bodyPr>
          <a:lstStyle/>
          <a:p>
            <a:pPr algn="ctr"/>
            <a:r>
              <a:rPr lang="de-DE" sz="2000" b="1" dirty="0" smtClean="0"/>
              <a:t>Mittelfristige Finanzplanung</a:t>
            </a:r>
            <a:endParaRPr lang="de-DE" sz="2000" b="1" dirty="0"/>
          </a:p>
        </p:txBody>
      </p:sp>
    </p:spTree>
    <p:extLst>
      <p:ext uri="{BB962C8B-B14F-4D97-AF65-F5344CB8AC3E}">
        <p14:creationId xmlns:p14="http://schemas.microsoft.com/office/powerpoint/2010/main" val="2988341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09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7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9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9" grpId="0" animBg="1"/>
      <p:bldP spid="4096" grpId="0" animBg="1"/>
      <p:bldP spid="4099" grpId="0" animBg="1"/>
      <p:bldP spid="2" grpId="0" animBg="1"/>
      <p:bldP spid="7" grpId="0" animBg="1"/>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de-DE" spc="300" dirty="0">
                <a:cs typeface="Arial" panose="020B0604020202020204" pitchFamily="34" charset="0"/>
              </a:rPr>
              <a:t>Strategische Planung 2016</a:t>
            </a:r>
            <a:endParaRPr lang="de-DE" altLang="de-DE" dirty="0">
              <a:latin typeface="Arial Narrow" panose="020B0606020202030204" pitchFamily="34" charset="0"/>
              <a:cs typeface="+mj-cs"/>
            </a:endParaRPr>
          </a:p>
        </p:txBody>
      </p:sp>
      <p:sp>
        <p:nvSpPr>
          <p:cNvPr id="4101" name="Foliennummernplatzhalt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smtClean="0">
                <a:cs typeface="Arial" charset="0"/>
              </a:rPr>
              <a:t>Seite </a:t>
            </a:r>
            <a:fld id="{B496F0DB-CED9-47EF-BFD6-3BB7CA392BC0}" type="slidenum">
              <a:rPr lang="de-DE" altLang="de-DE" smtClean="0">
                <a:cs typeface="Arial" charset="0"/>
              </a:rPr>
              <a:pPr eaLnBrk="1" hangingPunct="1"/>
              <a:t>8</a:t>
            </a:fld>
            <a:endParaRPr lang="de-DE" altLang="de-DE" dirty="0" smtClean="0">
              <a:cs typeface="Arial" charset="0"/>
            </a:endParaRPr>
          </a:p>
        </p:txBody>
      </p:sp>
      <p:sp>
        <p:nvSpPr>
          <p:cNvPr id="8" name="Fußzeilenplatzhalter 2"/>
          <p:cNvSpPr>
            <a:spLocks noGrp="1"/>
          </p:cNvSpPr>
          <p:nvPr>
            <p:ph type="ftr" sz="quarter" idx="10"/>
          </p:nvPr>
        </p:nvSpPr>
        <p:spPr>
          <a:xfrm>
            <a:off x="250825" y="6453188"/>
            <a:ext cx="5616575" cy="288925"/>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dirty="0">
                <a:cs typeface="Arial" charset="0"/>
              </a:rPr>
              <a:t>Evangelischer Oberkirchenrat Stuttgart</a:t>
            </a:r>
            <a:endParaRPr lang="de-DE" altLang="de-DE" dirty="0">
              <a:cs typeface="Arial" charset="0"/>
            </a:endParaRPr>
          </a:p>
        </p:txBody>
      </p:sp>
      <p:sp>
        <p:nvSpPr>
          <p:cNvPr id="9" name="Datumsplatzhalter 2"/>
          <p:cNvSpPr>
            <a:spLocks noGrp="1"/>
          </p:cNvSpPr>
          <p:nvPr>
            <p:ph type="dt" sz="quarter" idx="11"/>
          </p:nvPr>
        </p:nvSpPr>
        <p:spPr>
          <a:noFill/>
        </p:spPr>
        <p:txBody>
          <a:bodyPr/>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r>
              <a:rPr lang="de-DE" altLang="de-DE" sz="1000" b="0" dirty="0"/>
              <a:t>22.11.2016</a:t>
            </a:r>
          </a:p>
        </p:txBody>
      </p:sp>
      <p:sp>
        <p:nvSpPr>
          <p:cNvPr id="4100" name="Textfeld 4099"/>
          <p:cNvSpPr txBox="1"/>
          <p:nvPr/>
        </p:nvSpPr>
        <p:spPr>
          <a:xfrm>
            <a:off x="6516216" y="1463106"/>
            <a:ext cx="720080" cy="369332"/>
          </a:xfrm>
          <a:prstGeom prst="rect">
            <a:avLst/>
          </a:prstGeom>
          <a:noFill/>
        </p:spPr>
        <p:txBody>
          <a:bodyPr wrap="square" rtlCol="0">
            <a:spAutoFit/>
          </a:bodyPr>
          <a:lstStyle/>
          <a:p>
            <a:endParaRPr lang="de-DE" dirty="0"/>
          </a:p>
        </p:txBody>
      </p:sp>
      <p:sp>
        <p:nvSpPr>
          <p:cNvPr id="17" name="Textfeld 16"/>
          <p:cNvSpPr txBox="1"/>
          <p:nvPr/>
        </p:nvSpPr>
        <p:spPr>
          <a:xfrm>
            <a:off x="394069" y="908720"/>
            <a:ext cx="6336704" cy="461665"/>
          </a:xfrm>
          <a:prstGeom prst="rect">
            <a:avLst/>
          </a:prstGeom>
          <a:noFill/>
        </p:spPr>
        <p:txBody>
          <a:bodyPr wrap="square" rtlCol="0">
            <a:spAutoFit/>
          </a:bodyPr>
          <a:lstStyle/>
          <a:p>
            <a:pPr eaLnBrk="0" hangingPunct="0"/>
            <a:r>
              <a:rPr lang="de-DE" sz="2400" b="1" spc="300" dirty="0" smtClean="0">
                <a:latin typeface="Arial" panose="020B0604020202020204" pitchFamily="34" charset="0"/>
                <a:ea typeface="+mj-ea"/>
                <a:cs typeface="Arial" panose="020B0604020202020204" pitchFamily="34" charset="0"/>
              </a:rPr>
              <a:t>Gegenwärtige Trends</a:t>
            </a:r>
            <a:endParaRPr lang="de-DE" sz="2400" b="1" spc="300" dirty="0">
              <a:latin typeface="Arial" panose="020B0604020202020204" pitchFamily="34" charset="0"/>
              <a:ea typeface="+mj-ea"/>
              <a:cs typeface="Arial" panose="020B0604020202020204" pitchFamily="34" charset="0"/>
            </a:endParaRPr>
          </a:p>
        </p:txBody>
      </p:sp>
      <p:sp>
        <p:nvSpPr>
          <p:cNvPr id="3" name="Textfeld 2"/>
          <p:cNvSpPr txBox="1"/>
          <p:nvPr/>
        </p:nvSpPr>
        <p:spPr>
          <a:xfrm>
            <a:off x="529509" y="1463106"/>
            <a:ext cx="7776864" cy="4524315"/>
          </a:xfrm>
          <a:prstGeom prst="rect">
            <a:avLst/>
          </a:prstGeom>
          <a:noFill/>
        </p:spPr>
        <p:txBody>
          <a:bodyPr wrap="square" rtlCol="0">
            <a:spAutoFit/>
          </a:bodyPr>
          <a:lstStyle/>
          <a:p>
            <a:pPr algn="ctr">
              <a:lnSpc>
                <a:spcPct val="150000"/>
              </a:lnSpc>
            </a:pPr>
            <a:r>
              <a:rPr lang="de-DE" sz="2400" b="1" dirty="0"/>
              <a:t>Worin unterscheiden sich Megatrends von kurzfristigen Trends</a:t>
            </a:r>
            <a:r>
              <a:rPr lang="de-DE" sz="2400" b="1" dirty="0" smtClean="0"/>
              <a:t>?</a:t>
            </a:r>
          </a:p>
          <a:p>
            <a:pPr algn="ctr">
              <a:lnSpc>
                <a:spcPct val="150000"/>
              </a:lnSpc>
            </a:pPr>
            <a:r>
              <a:rPr lang="de-DE" sz="2400" b="1" dirty="0" smtClean="0"/>
              <a:t> </a:t>
            </a:r>
          </a:p>
          <a:p>
            <a:pPr algn="just">
              <a:lnSpc>
                <a:spcPct val="150000"/>
              </a:lnSpc>
            </a:pPr>
            <a:r>
              <a:rPr lang="de-DE" sz="2000" b="1" dirty="0" smtClean="0"/>
              <a:t>„</a:t>
            </a:r>
            <a:r>
              <a:rPr lang="de-DE" sz="2000" b="1" dirty="0"/>
              <a:t>Im Unterschied zu kurzfristigen Mode- und Konsumtrends oder soziokulturellen Trends, die maximal fünf Jahre Wirkkraft entfalten können, stellen Megatrends die ‚Blockbuster‘ der Veränderung dar. In ihnen bündeln sich starke, auf ökonomischen und soziokulturellen Grundwellen basierende Veränderungskräfte</a:t>
            </a:r>
            <a:r>
              <a:rPr lang="de-DE" sz="2000" b="1" dirty="0" smtClean="0"/>
              <a:t>“. </a:t>
            </a:r>
            <a:r>
              <a:rPr lang="de-DE" sz="2000" b="1" dirty="0"/>
              <a:t>(</a:t>
            </a:r>
            <a:r>
              <a:rPr lang="de-DE" sz="2000" b="1" dirty="0" err="1"/>
              <a:t>Horx</a:t>
            </a:r>
            <a:r>
              <a:rPr lang="de-DE" sz="2000" b="1" dirty="0"/>
              <a:t>, Die Macht der Megatrends.)</a:t>
            </a:r>
          </a:p>
        </p:txBody>
      </p:sp>
    </p:spTree>
    <p:extLst>
      <p:ext uri="{BB962C8B-B14F-4D97-AF65-F5344CB8AC3E}">
        <p14:creationId xmlns:p14="http://schemas.microsoft.com/office/powerpoint/2010/main" val="3048682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de-DE" spc="300" dirty="0">
                <a:cs typeface="Arial" panose="020B0604020202020204" pitchFamily="34" charset="0"/>
              </a:rPr>
              <a:t>Strategische Planung 2016</a:t>
            </a:r>
            <a:endParaRPr lang="de-DE" altLang="de-DE" dirty="0">
              <a:latin typeface="Arial Narrow" panose="020B0606020202030204" pitchFamily="34" charset="0"/>
              <a:cs typeface="+mj-cs"/>
            </a:endParaRPr>
          </a:p>
        </p:txBody>
      </p:sp>
      <p:sp>
        <p:nvSpPr>
          <p:cNvPr id="4101" name="Foliennummernplatzhalt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ltLang="de-DE" dirty="0" smtClean="0">
                <a:cs typeface="Arial" charset="0"/>
              </a:rPr>
              <a:t>Seite </a:t>
            </a:r>
            <a:fld id="{B496F0DB-CED9-47EF-BFD6-3BB7CA392BC0}" type="slidenum">
              <a:rPr lang="de-DE" altLang="de-DE" smtClean="0">
                <a:cs typeface="Arial" charset="0"/>
              </a:rPr>
              <a:pPr eaLnBrk="1" hangingPunct="1"/>
              <a:t>9</a:t>
            </a:fld>
            <a:endParaRPr lang="de-DE" altLang="de-DE" dirty="0" smtClean="0">
              <a:cs typeface="Arial" charset="0"/>
            </a:endParaRPr>
          </a:p>
        </p:txBody>
      </p:sp>
      <p:sp>
        <p:nvSpPr>
          <p:cNvPr id="8" name="Fußzeilenplatzhalter 2"/>
          <p:cNvSpPr>
            <a:spLocks noGrp="1"/>
          </p:cNvSpPr>
          <p:nvPr>
            <p:ph type="ftr" sz="quarter" idx="10"/>
          </p:nvPr>
        </p:nvSpPr>
        <p:spPr>
          <a:xfrm>
            <a:off x="250825" y="6453188"/>
            <a:ext cx="5616575" cy="288925"/>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dirty="0">
                <a:cs typeface="Arial" charset="0"/>
              </a:rPr>
              <a:t>Evangelischer Oberkirchenrat Stuttgart</a:t>
            </a:r>
            <a:endParaRPr lang="de-DE" altLang="de-DE" dirty="0">
              <a:cs typeface="Arial" charset="0"/>
            </a:endParaRPr>
          </a:p>
        </p:txBody>
      </p:sp>
      <p:sp>
        <p:nvSpPr>
          <p:cNvPr id="9" name="Datumsplatzhalter 2"/>
          <p:cNvSpPr>
            <a:spLocks noGrp="1"/>
          </p:cNvSpPr>
          <p:nvPr>
            <p:ph type="dt" sz="quarter" idx="11"/>
          </p:nvPr>
        </p:nvSpPr>
        <p:spPr>
          <a:noFill/>
        </p:spPr>
        <p:txBody>
          <a:bodyPr/>
          <a:lstStyle>
            <a:lvl1pPr eaLnBrk="0" hangingPunct="0">
              <a:spcBef>
                <a:spcPct val="20000"/>
              </a:spcBef>
              <a:buChar char="•"/>
              <a:defRPr sz="2000" b="1">
                <a:solidFill>
                  <a:schemeClr val="tx1"/>
                </a:solidFill>
                <a:latin typeface="Arial" charset="0"/>
                <a:cs typeface="Arial" charset="0"/>
              </a:defRPr>
            </a:lvl1pPr>
            <a:lvl2pPr marL="742950" indent="-285750" eaLnBrk="0" hangingPunct="0">
              <a:spcBef>
                <a:spcPct val="20000"/>
              </a:spcBef>
              <a:buChar char="–"/>
              <a:defRPr>
                <a:solidFill>
                  <a:schemeClr val="tx1"/>
                </a:solidFill>
                <a:latin typeface="Arial" charset="0"/>
                <a:cs typeface="Arial" charset="0"/>
              </a:defRPr>
            </a:lvl2pPr>
            <a:lvl3pPr marL="1143000" indent="-228600" eaLnBrk="0" hangingPunct="0">
              <a:spcBef>
                <a:spcPct val="20000"/>
              </a:spcBef>
              <a:buChar char="•"/>
              <a:defRPr sz="16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pPr>
            <a:r>
              <a:rPr lang="de-DE" altLang="de-DE" sz="1000" b="0" dirty="0"/>
              <a:t>22.11.2016</a:t>
            </a:r>
          </a:p>
        </p:txBody>
      </p:sp>
      <p:sp>
        <p:nvSpPr>
          <p:cNvPr id="4100" name="Textfeld 4099"/>
          <p:cNvSpPr txBox="1"/>
          <p:nvPr/>
        </p:nvSpPr>
        <p:spPr>
          <a:xfrm>
            <a:off x="6516216" y="1463106"/>
            <a:ext cx="720080" cy="369332"/>
          </a:xfrm>
          <a:prstGeom prst="rect">
            <a:avLst/>
          </a:prstGeom>
          <a:noFill/>
        </p:spPr>
        <p:txBody>
          <a:bodyPr wrap="square" rtlCol="0">
            <a:spAutoFit/>
          </a:bodyPr>
          <a:lstStyle/>
          <a:p>
            <a:endParaRPr lang="de-DE" dirty="0"/>
          </a:p>
        </p:txBody>
      </p:sp>
      <p:sp>
        <p:nvSpPr>
          <p:cNvPr id="17" name="Textfeld 16"/>
          <p:cNvSpPr txBox="1"/>
          <p:nvPr/>
        </p:nvSpPr>
        <p:spPr>
          <a:xfrm>
            <a:off x="394069" y="908720"/>
            <a:ext cx="6336704" cy="461665"/>
          </a:xfrm>
          <a:prstGeom prst="rect">
            <a:avLst/>
          </a:prstGeom>
          <a:noFill/>
        </p:spPr>
        <p:txBody>
          <a:bodyPr wrap="square" rtlCol="0">
            <a:spAutoFit/>
          </a:bodyPr>
          <a:lstStyle/>
          <a:p>
            <a:pPr eaLnBrk="0" hangingPunct="0"/>
            <a:r>
              <a:rPr lang="de-DE" sz="2400" b="1" spc="300" dirty="0" smtClean="0">
                <a:latin typeface="Arial" panose="020B0604020202020204" pitchFamily="34" charset="0"/>
                <a:ea typeface="+mj-ea"/>
                <a:cs typeface="Arial" panose="020B0604020202020204" pitchFamily="34" charset="0"/>
              </a:rPr>
              <a:t>Gegenwärtige Trends</a:t>
            </a:r>
            <a:endParaRPr lang="de-DE" sz="2400" b="1" spc="300" dirty="0">
              <a:latin typeface="Arial" panose="020B0604020202020204" pitchFamily="34" charset="0"/>
              <a:ea typeface="+mj-ea"/>
              <a:cs typeface="Arial" panose="020B0604020202020204" pitchFamily="34" charset="0"/>
            </a:endParaRPr>
          </a:p>
        </p:txBody>
      </p:sp>
      <p:sp>
        <p:nvSpPr>
          <p:cNvPr id="3" name="Textfeld 2"/>
          <p:cNvSpPr txBox="1"/>
          <p:nvPr/>
        </p:nvSpPr>
        <p:spPr>
          <a:xfrm>
            <a:off x="514626" y="1694227"/>
            <a:ext cx="8161830" cy="2308324"/>
          </a:xfrm>
          <a:prstGeom prst="rect">
            <a:avLst/>
          </a:prstGeom>
          <a:noFill/>
        </p:spPr>
        <p:txBody>
          <a:bodyPr wrap="square" rtlCol="0">
            <a:spAutoFit/>
          </a:bodyPr>
          <a:lstStyle/>
          <a:p>
            <a:pPr marL="457200" indent="-457200">
              <a:lnSpc>
                <a:spcPct val="150000"/>
              </a:lnSpc>
              <a:buFont typeface="+mj-lt"/>
              <a:buAutoNum type="arabicPeriod"/>
            </a:pPr>
            <a:r>
              <a:rPr lang="de-DE" sz="2400" b="1" dirty="0" smtClean="0"/>
              <a:t>Demographischer Wandel</a:t>
            </a:r>
          </a:p>
          <a:p>
            <a:pPr marL="457200" indent="-457200">
              <a:lnSpc>
                <a:spcPct val="150000"/>
              </a:lnSpc>
              <a:buFont typeface="+mj-lt"/>
              <a:buAutoNum type="arabicPeriod"/>
            </a:pPr>
            <a:r>
              <a:rPr lang="de-DE" sz="2400" b="1" dirty="0" smtClean="0"/>
              <a:t>Digitalisierung</a:t>
            </a:r>
          </a:p>
          <a:p>
            <a:pPr marL="457200" indent="-457200">
              <a:lnSpc>
                <a:spcPct val="150000"/>
              </a:lnSpc>
              <a:buFont typeface="+mj-lt"/>
              <a:buAutoNum type="arabicPeriod"/>
            </a:pPr>
            <a:r>
              <a:rPr lang="de-DE" sz="2400" b="1" dirty="0" smtClean="0"/>
              <a:t>Pluralisierung, Individualisierung und Globalisierung</a:t>
            </a:r>
          </a:p>
        </p:txBody>
      </p:sp>
    </p:spTree>
    <p:extLst>
      <p:ext uri="{BB962C8B-B14F-4D97-AF65-F5344CB8AC3E}">
        <p14:creationId xmlns:p14="http://schemas.microsoft.com/office/powerpoint/2010/main" val="3753008036"/>
      </p:ext>
    </p:extLst>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ucky Tie">
      <a:majorFont>
        <a:latin typeface="Tahoma"/>
        <a:ea typeface=""/>
        <a:cs typeface=""/>
        <a:font script="Cyrl" typeface="Tahoma"/>
        <a:font script="Grek" typeface="Tahoma"/>
        <a:font script="Jpan" typeface="ＭＳ Ｐ明朝"/>
        <a:font script="Hang" typeface="굴림"/>
        <a:font script="Hans" typeface="黑体"/>
        <a:font script="Hant" typeface="新細明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Franklin Gothic Book"/>
        <a:ea typeface=""/>
        <a:cs typeface=""/>
        <a:font script="Cyrl" typeface="Arial"/>
        <a:font script="Grek"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611</Words>
  <Application>Microsoft Office PowerPoint</Application>
  <PresentationFormat>Bildschirmpräsentation (4:3)</PresentationFormat>
  <Paragraphs>139</Paragraphs>
  <Slides>16</Slides>
  <Notes>1</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Standarddesign</vt:lpstr>
      <vt:lpstr>PowerPoint-Präsentation</vt:lpstr>
      <vt:lpstr>Strategische Planung 2016</vt:lpstr>
      <vt:lpstr>Strategische Planung 2016</vt:lpstr>
      <vt:lpstr>Strategische Planung 2016</vt:lpstr>
      <vt:lpstr>Strategische Planung 2016</vt:lpstr>
      <vt:lpstr>Strategische Planung 2016</vt:lpstr>
      <vt:lpstr>Strategische Planung 2016</vt:lpstr>
      <vt:lpstr>Strategische Planung 2016</vt:lpstr>
      <vt:lpstr>Strategische Planung 2016</vt:lpstr>
      <vt:lpstr>Strategische Planung 2016</vt:lpstr>
      <vt:lpstr>Strategische Planung 2016</vt:lpstr>
      <vt:lpstr>Strategische Planung 2016</vt:lpstr>
      <vt:lpstr>Strategische Planung 2016</vt:lpstr>
      <vt:lpstr>Strategische Planung 2016</vt:lpstr>
      <vt:lpstr>Strategische Planung 2016</vt:lpstr>
      <vt:lpstr>Strategische Planung 2016</vt:lpstr>
    </vt:vector>
  </TitlesOfParts>
  <Company>OKR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Janus</dc:creator>
  <cp:lastModifiedBy>Hahn, Kathrin</cp:lastModifiedBy>
  <cp:revision>202</cp:revision>
  <cp:lastPrinted>2016-11-17T08:47:36Z</cp:lastPrinted>
  <dcterms:created xsi:type="dcterms:W3CDTF">2005-09-01T07:17:57Z</dcterms:created>
  <dcterms:modified xsi:type="dcterms:W3CDTF">2016-11-17T12:04:10Z</dcterms:modified>
</cp:coreProperties>
</file>