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4"/>
    <p:sldMasterId id="2147483728" r:id="rId5"/>
    <p:sldMasterId id="2147483714" r:id="rId6"/>
  </p:sldMasterIdLst>
  <p:notesMasterIdLst>
    <p:notesMasterId r:id="rId8"/>
  </p:notesMasterIdLst>
  <p:handoutMasterIdLst>
    <p:handoutMasterId r:id="rId9"/>
  </p:handoutMasterIdLst>
  <p:sldIdLst>
    <p:sldId id="26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84B8B59-8F95-9819-5FE5-B1375B5418A8}" v="112" dt="2026-05-21T11:32:43.379"/>
  </p1510:revLst>
</p1510:revInfo>
</file>

<file path=ppt/tableStyles.xml><?xml version="1.0" encoding="utf-8"?>
<a:tblStyleLst xmlns:a="http://schemas.openxmlformats.org/drawingml/2006/main" def="{073A0DAA-6AF3-43AB-8588-CEC1D06C72B9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Helle Formatvorlage 2 - Akz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E9639D4-E3E2-4D34-9284-5A2195B3D0D7}" styleName="Helle Formatvorlag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E8034E78-7F5D-4C2E-B375-FC64B27BC917}" styleName="Dunkle Formatvorlag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2160"/>
        <p:guide pos="3817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aßen, Thomas" userId="d0729501-7de2-43fe-b0c7-a24deccbb81c" providerId="ADAL" clId="{0AD49E7E-A0DE-4D98-9CDC-39A9872A2F90}"/>
    <pc:docChg chg="undo custSel modSld">
      <pc:chgData name="Vaßen, Thomas" userId="d0729501-7de2-43fe-b0c7-a24deccbb81c" providerId="ADAL" clId="{0AD49E7E-A0DE-4D98-9CDC-39A9872A2F90}" dt="2026-05-19T11:27:28.087" v="29" actId="20577"/>
      <pc:docMkLst>
        <pc:docMk/>
      </pc:docMkLst>
      <pc:sldChg chg="modSp mod">
        <pc:chgData name="Vaßen, Thomas" userId="d0729501-7de2-43fe-b0c7-a24deccbb81c" providerId="ADAL" clId="{0AD49E7E-A0DE-4D98-9CDC-39A9872A2F90}" dt="2026-05-19T11:27:28.087" v="29" actId="20577"/>
        <pc:sldMkLst>
          <pc:docMk/>
          <pc:sldMk cId="1695255157" sldId="260"/>
        </pc:sldMkLst>
        <pc:spChg chg="mod">
          <ac:chgData name="Vaßen, Thomas" userId="d0729501-7de2-43fe-b0c7-a24deccbb81c" providerId="ADAL" clId="{0AD49E7E-A0DE-4D98-9CDC-39A9872A2F90}" dt="2026-05-19T09:00:12.282" v="20" actId="14100"/>
          <ac:spMkLst>
            <pc:docMk/>
            <pc:sldMk cId="1695255157" sldId="260"/>
            <ac:spMk id="84" creationId="{AD8515BD-822B-9275-BFE5-604546176A5C}"/>
          </ac:spMkLst>
        </pc:spChg>
        <pc:graphicFrameChg chg="modGraphic">
          <ac:chgData name="Vaßen, Thomas" userId="d0729501-7de2-43fe-b0c7-a24deccbb81c" providerId="ADAL" clId="{0AD49E7E-A0DE-4D98-9CDC-39A9872A2F90}" dt="2026-05-19T11:27:28.087" v="29" actId="20577"/>
          <ac:graphicFrameMkLst>
            <pc:docMk/>
            <pc:sldMk cId="1695255157" sldId="260"/>
            <ac:graphicFrameMk id="4" creationId="{B5A56D10-6BAA-71DF-0784-41B25F30B58E}"/>
          </ac:graphicFrameMkLst>
        </pc:graphicFrameChg>
      </pc:sldChg>
    </pc:docChg>
  </pc:docChgLst>
  <pc:docChgLst>
    <pc:chgData name="Friederich, Dr. Nico" userId="ed1ae04b-2d87-4e35-8e83-7feb864e2001" providerId="ADAL" clId="{79AA7810-233C-4DDB-8504-DB3296F54678}"/>
    <pc:docChg chg="undo redo custSel addSld delSld modSld">
      <pc:chgData name="Friederich, Dr. Nico" userId="ed1ae04b-2d87-4e35-8e83-7feb864e2001" providerId="ADAL" clId="{79AA7810-233C-4DDB-8504-DB3296F54678}" dt="2026-05-19T14:02:25.617" v="1302" actId="1038"/>
      <pc:docMkLst>
        <pc:docMk/>
      </pc:docMkLst>
      <pc:sldChg chg="addSp delSp modSp add mod">
        <pc:chgData name="Friederich, Dr. Nico" userId="ed1ae04b-2d87-4e35-8e83-7feb864e2001" providerId="ADAL" clId="{79AA7810-233C-4DDB-8504-DB3296F54678}" dt="2026-05-19T14:02:25.617" v="1302" actId="1038"/>
        <pc:sldMkLst>
          <pc:docMk/>
          <pc:sldMk cId="1695255157" sldId="260"/>
        </pc:sldMkLst>
        <pc:spChg chg="add mod">
          <ac:chgData name="Friederich, Dr. Nico" userId="ed1ae04b-2d87-4e35-8e83-7feb864e2001" providerId="ADAL" clId="{79AA7810-233C-4DDB-8504-DB3296F54678}" dt="2026-05-19T14:02:12.550" v="1278" actId="1038"/>
          <ac:spMkLst>
            <pc:docMk/>
            <pc:sldMk cId="1695255157" sldId="260"/>
            <ac:spMk id="2" creationId="{CFAA6582-BE59-78D9-A8C6-8F07C392791E}"/>
          </ac:spMkLst>
        </pc:spChg>
        <pc:spChg chg="mod">
          <ac:chgData name="Friederich, Dr. Nico" userId="ed1ae04b-2d87-4e35-8e83-7feb864e2001" providerId="ADAL" clId="{79AA7810-233C-4DDB-8504-DB3296F54678}" dt="2026-05-19T14:01:26.502" v="1214" actId="14100"/>
          <ac:spMkLst>
            <pc:docMk/>
            <pc:sldMk cId="1695255157" sldId="260"/>
            <ac:spMk id="6" creationId="{6F0CEBB5-D730-E6D9-8E19-2F2C11C9D1B4}"/>
          </ac:spMkLst>
        </pc:spChg>
        <pc:spChg chg="add mod">
          <ac:chgData name="Friederich, Dr. Nico" userId="ed1ae04b-2d87-4e35-8e83-7feb864e2001" providerId="ADAL" clId="{79AA7810-233C-4DDB-8504-DB3296F54678}" dt="2026-05-19T07:56:54.337" v="686" actId="20577"/>
          <ac:spMkLst>
            <pc:docMk/>
            <pc:sldMk cId="1695255157" sldId="260"/>
            <ac:spMk id="7" creationId="{9AB44D77-9557-47DE-F929-4F726DD87318}"/>
          </ac:spMkLst>
        </pc:spChg>
        <pc:spChg chg="add mod">
          <ac:chgData name="Friederich, Dr. Nico" userId="ed1ae04b-2d87-4e35-8e83-7feb864e2001" providerId="ADAL" clId="{79AA7810-233C-4DDB-8504-DB3296F54678}" dt="2026-05-19T07:56:12.122" v="672" actId="20577"/>
          <ac:spMkLst>
            <pc:docMk/>
            <pc:sldMk cId="1695255157" sldId="260"/>
            <ac:spMk id="8" creationId="{42C26C95-A068-C2CD-AECA-C7F4520810C2}"/>
          </ac:spMkLst>
        </pc:spChg>
        <pc:spChg chg="mod">
          <ac:chgData name="Friederich, Dr. Nico" userId="ed1ae04b-2d87-4e35-8e83-7feb864e2001" providerId="ADAL" clId="{79AA7810-233C-4DDB-8504-DB3296F54678}" dt="2026-05-19T14:01:25.179" v="1212" actId="14100"/>
          <ac:spMkLst>
            <pc:docMk/>
            <pc:sldMk cId="1695255157" sldId="260"/>
            <ac:spMk id="9" creationId="{3EAC0616-CBDB-B99C-A58E-6AC0A74CFA3B}"/>
          </ac:spMkLst>
        </pc:spChg>
        <pc:spChg chg="mod">
          <ac:chgData name="Friederich, Dr. Nico" userId="ed1ae04b-2d87-4e35-8e83-7feb864e2001" providerId="ADAL" clId="{79AA7810-233C-4DDB-8504-DB3296F54678}" dt="2026-05-19T14:01:25.179" v="1212" actId="14100"/>
          <ac:spMkLst>
            <pc:docMk/>
            <pc:sldMk cId="1695255157" sldId="260"/>
            <ac:spMk id="10" creationId="{4ADD9225-8269-CC43-A58A-78132ECE92B4}"/>
          </ac:spMkLst>
        </pc:spChg>
        <pc:spChg chg="mod">
          <ac:chgData name="Friederich, Dr. Nico" userId="ed1ae04b-2d87-4e35-8e83-7feb864e2001" providerId="ADAL" clId="{79AA7810-233C-4DDB-8504-DB3296F54678}" dt="2026-05-19T08:37:45.205" v="1199" actId="1038"/>
          <ac:spMkLst>
            <pc:docMk/>
            <pc:sldMk cId="1695255157" sldId="260"/>
            <ac:spMk id="11" creationId="{D0C5ED35-488C-85C9-E8AD-F581EA69F612}"/>
          </ac:spMkLst>
        </pc:spChg>
        <pc:spChg chg="mod">
          <ac:chgData name="Friederich, Dr. Nico" userId="ed1ae04b-2d87-4e35-8e83-7feb864e2001" providerId="ADAL" clId="{79AA7810-233C-4DDB-8504-DB3296F54678}" dt="2026-05-19T14:01:25.179" v="1212" actId="14100"/>
          <ac:spMkLst>
            <pc:docMk/>
            <pc:sldMk cId="1695255157" sldId="260"/>
            <ac:spMk id="12" creationId="{A1538C1C-934A-C124-BE27-1F9D7E74DBBB}"/>
          </ac:spMkLst>
        </pc:spChg>
        <pc:spChg chg="mod">
          <ac:chgData name="Friederich, Dr. Nico" userId="ed1ae04b-2d87-4e35-8e83-7feb864e2001" providerId="ADAL" clId="{79AA7810-233C-4DDB-8504-DB3296F54678}" dt="2026-05-19T14:01:26.502" v="1214" actId="14100"/>
          <ac:spMkLst>
            <pc:docMk/>
            <pc:sldMk cId="1695255157" sldId="260"/>
            <ac:spMk id="13" creationId="{3C0C798E-6F6B-7820-6EFB-C4684DE5E6AE}"/>
          </ac:spMkLst>
        </pc:spChg>
        <pc:spChg chg="mod">
          <ac:chgData name="Friederich, Dr. Nico" userId="ed1ae04b-2d87-4e35-8e83-7feb864e2001" providerId="ADAL" clId="{79AA7810-233C-4DDB-8504-DB3296F54678}" dt="2026-05-19T07:56:31.449" v="673" actId="1076"/>
          <ac:spMkLst>
            <pc:docMk/>
            <pc:sldMk cId="1695255157" sldId="260"/>
            <ac:spMk id="14" creationId="{3318199F-1771-E55A-F9BD-52E406C7E31A}"/>
          </ac:spMkLst>
        </pc:spChg>
        <pc:spChg chg="mod">
          <ac:chgData name="Friederich, Dr. Nico" userId="ed1ae04b-2d87-4e35-8e83-7feb864e2001" providerId="ADAL" clId="{79AA7810-233C-4DDB-8504-DB3296F54678}" dt="2026-05-19T08:37:45.205" v="1199" actId="1038"/>
          <ac:spMkLst>
            <pc:docMk/>
            <pc:sldMk cId="1695255157" sldId="260"/>
            <ac:spMk id="30" creationId="{37AEF9B8-B0CD-C6F0-B86A-6A6E9D95E0A1}"/>
          </ac:spMkLst>
        </pc:spChg>
        <pc:spChg chg="add mod">
          <ac:chgData name="Friederich, Dr. Nico" userId="ed1ae04b-2d87-4e35-8e83-7feb864e2001" providerId="ADAL" clId="{79AA7810-233C-4DDB-8504-DB3296F54678}" dt="2026-05-19T08:31:08.320" v="1053" actId="14100"/>
          <ac:spMkLst>
            <pc:docMk/>
            <pc:sldMk cId="1695255157" sldId="260"/>
            <ac:spMk id="33" creationId="{7BF0962B-27D9-F0E2-B51D-377F578173D1}"/>
          </ac:spMkLst>
        </pc:spChg>
        <pc:spChg chg="add mod">
          <ac:chgData name="Friederich, Dr. Nico" userId="ed1ae04b-2d87-4e35-8e83-7feb864e2001" providerId="ADAL" clId="{79AA7810-233C-4DDB-8504-DB3296F54678}" dt="2026-05-19T08:00:24.193" v="731" actId="14100"/>
          <ac:spMkLst>
            <pc:docMk/>
            <pc:sldMk cId="1695255157" sldId="260"/>
            <ac:spMk id="43" creationId="{A4481F19-E123-63B8-ABBC-FA005749A745}"/>
          </ac:spMkLst>
        </pc:spChg>
        <pc:spChg chg="mod">
          <ac:chgData name="Friederich, Dr. Nico" userId="ed1ae04b-2d87-4e35-8e83-7feb864e2001" providerId="ADAL" clId="{79AA7810-233C-4DDB-8504-DB3296F54678}" dt="2026-05-19T08:26:43.784" v="981" actId="1036"/>
          <ac:spMkLst>
            <pc:docMk/>
            <pc:sldMk cId="1695255157" sldId="260"/>
            <ac:spMk id="50" creationId="{7566E891-0F84-D1CD-A0F1-8DC0C303C0EE}"/>
          </ac:spMkLst>
        </pc:spChg>
        <pc:spChg chg="add mod">
          <ac:chgData name="Friederich, Dr. Nico" userId="ed1ae04b-2d87-4e35-8e83-7feb864e2001" providerId="ADAL" clId="{79AA7810-233C-4DDB-8504-DB3296F54678}" dt="2026-05-19T08:37:45.205" v="1199" actId="1038"/>
          <ac:spMkLst>
            <pc:docMk/>
            <pc:sldMk cId="1695255157" sldId="260"/>
            <ac:spMk id="61" creationId="{B8F614C9-D508-A095-B4EE-9E3FC3E0260A}"/>
          </ac:spMkLst>
        </pc:spChg>
        <pc:spChg chg="add mod">
          <ac:chgData name="Friederich, Dr. Nico" userId="ed1ae04b-2d87-4e35-8e83-7feb864e2001" providerId="ADAL" clId="{79AA7810-233C-4DDB-8504-DB3296F54678}" dt="2026-05-19T08:37:45.205" v="1199" actId="1038"/>
          <ac:spMkLst>
            <pc:docMk/>
            <pc:sldMk cId="1695255157" sldId="260"/>
            <ac:spMk id="63" creationId="{E15C4BF1-C2F3-2F7A-FA08-AEC155D52E44}"/>
          </ac:spMkLst>
        </pc:spChg>
        <pc:spChg chg="add mod">
          <ac:chgData name="Friederich, Dr. Nico" userId="ed1ae04b-2d87-4e35-8e83-7feb864e2001" providerId="ADAL" clId="{79AA7810-233C-4DDB-8504-DB3296F54678}" dt="2026-05-19T08:23:05.395" v="931" actId="20577"/>
          <ac:spMkLst>
            <pc:docMk/>
            <pc:sldMk cId="1695255157" sldId="260"/>
            <ac:spMk id="71" creationId="{3DE609E3-7353-C9E8-C793-B6A869D045E3}"/>
          </ac:spMkLst>
        </pc:spChg>
        <pc:spChg chg="add mod ord">
          <ac:chgData name="Friederich, Dr. Nico" userId="ed1ae04b-2d87-4e35-8e83-7feb864e2001" providerId="ADAL" clId="{79AA7810-233C-4DDB-8504-DB3296F54678}" dt="2026-05-19T08:23:08.622" v="936" actId="20577"/>
          <ac:spMkLst>
            <pc:docMk/>
            <pc:sldMk cId="1695255157" sldId="260"/>
            <ac:spMk id="72" creationId="{909AB850-75D9-F0D9-04C0-1EC726264D2D}"/>
          </ac:spMkLst>
        </pc:spChg>
        <pc:spChg chg="add mod">
          <ac:chgData name="Friederich, Dr. Nico" userId="ed1ae04b-2d87-4e35-8e83-7feb864e2001" providerId="ADAL" clId="{79AA7810-233C-4DDB-8504-DB3296F54678}" dt="2026-05-19T08:18:06.843" v="860" actId="20577"/>
          <ac:spMkLst>
            <pc:docMk/>
            <pc:sldMk cId="1695255157" sldId="260"/>
            <ac:spMk id="75" creationId="{D4EA11DD-7450-EA06-F0C5-41F090A71B60}"/>
          </ac:spMkLst>
        </pc:spChg>
        <pc:spChg chg="add mod">
          <ac:chgData name="Friederich, Dr. Nico" userId="ed1ae04b-2d87-4e35-8e83-7feb864e2001" providerId="ADAL" clId="{79AA7810-233C-4DDB-8504-DB3296F54678}" dt="2026-05-19T08:37:45.205" v="1199" actId="1038"/>
          <ac:spMkLst>
            <pc:docMk/>
            <pc:sldMk cId="1695255157" sldId="260"/>
            <ac:spMk id="76" creationId="{94815610-13FC-A49F-2C22-53D0788FABAC}"/>
          </ac:spMkLst>
        </pc:spChg>
        <pc:spChg chg="add mod">
          <ac:chgData name="Friederich, Dr. Nico" userId="ed1ae04b-2d87-4e35-8e83-7feb864e2001" providerId="ADAL" clId="{79AA7810-233C-4DDB-8504-DB3296F54678}" dt="2026-05-19T08:22:05.415" v="917" actId="14100"/>
          <ac:spMkLst>
            <pc:docMk/>
            <pc:sldMk cId="1695255157" sldId="260"/>
            <ac:spMk id="80" creationId="{6E0A1C31-A7C2-73F3-D7E8-83BA87D3A805}"/>
          </ac:spMkLst>
        </pc:spChg>
        <pc:spChg chg="add mod">
          <ac:chgData name="Friederich, Dr. Nico" userId="ed1ae04b-2d87-4e35-8e83-7feb864e2001" providerId="ADAL" clId="{79AA7810-233C-4DDB-8504-DB3296F54678}" dt="2026-05-19T08:37:45.205" v="1199" actId="1038"/>
          <ac:spMkLst>
            <pc:docMk/>
            <pc:sldMk cId="1695255157" sldId="260"/>
            <ac:spMk id="82" creationId="{423BAF32-E4D0-79DE-299D-6F79DAB5E138}"/>
          </ac:spMkLst>
        </pc:spChg>
        <pc:spChg chg="add mod">
          <ac:chgData name="Friederich, Dr. Nico" userId="ed1ae04b-2d87-4e35-8e83-7feb864e2001" providerId="ADAL" clId="{79AA7810-233C-4DDB-8504-DB3296F54678}" dt="2026-05-19T08:37:45.205" v="1199" actId="1038"/>
          <ac:spMkLst>
            <pc:docMk/>
            <pc:sldMk cId="1695255157" sldId="260"/>
            <ac:spMk id="83" creationId="{D9626D02-005C-3BAB-8D74-B963B2997080}"/>
          </ac:spMkLst>
        </pc:spChg>
        <pc:spChg chg="add mod">
          <ac:chgData name="Friederich, Dr. Nico" userId="ed1ae04b-2d87-4e35-8e83-7feb864e2001" providerId="ADAL" clId="{79AA7810-233C-4DDB-8504-DB3296F54678}" dt="2026-05-19T08:37:45.205" v="1199" actId="1038"/>
          <ac:spMkLst>
            <pc:docMk/>
            <pc:sldMk cId="1695255157" sldId="260"/>
            <ac:spMk id="84" creationId="{AD8515BD-822B-9275-BFE5-604546176A5C}"/>
          </ac:spMkLst>
        </pc:spChg>
        <pc:spChg chg="add mod">
          <ac:chgData name="Friederich, Dr. Nico" userId="ed1ae04b-2d87-4e35-8e83-7feb864e2001" providerId="ADAL" clId="{79AA7810-233C-4DDB-8504-DB3296F54678}" dt="2026-05-19T08:27:14.510" v="998" actId="1076"/>
          <ac:spMkLst>
            <pc:docMk/>
            <pc:sldMk cId="1695255157" sldId="260"/>
            <ac:spMk id="86" creationId="{AAFCC38F-836C-6703-D704-0B8D5FD687C4}"/>
          </ac:spMkLst>
        </pc:spChg>
        <pc:spChg chg="add mod">
          <ac:chgData name="Friederich, Dr. Nico" userId="ed1ae04b-2d87-4e35-8e83-7feb864e2001" providerId="ADAL" clId="{79AA7810-233C-4DDB-8504-DB3296F54678}" dt="2026-05-19T08:29:04.047" v="1014" actId="1038"/>
          <ac:spMkLst>
            <pc:docMk/>
            <pc:sldMk cId="1695255157" sldId="260"/>
            <ac:spMk id="89" creationId="{E130EEB4-5333-2F8F-8556-306FA09C9F98}"/>
          </ac:spMkLst>
        </pc:spChg>
        <pc:spChg chg="add mod">
          <ac:chgData name="Friederich, Dr. Nico" userId="ed1ae04b-2d87-4e35-8e83-7feb864e2001" providerId="ADAL" clId="{79AA7810-233C-4DDB-8504-DB3296F54678}" dt="2026-05-19T08:29:39.134" v="1022" actId="207"/>
          <ac:spMkLst>
            <pc:docMk/>
            <pc:sldMk cId="1695255157" sldId="260"/>
            <ac:spMk id="90" creationId="{99874C97-3E23-F04B-9B5C-52967530A6D7}"/>
          </ac:spMkLst>
        </pc:spChg>
        <pc:spChg chg="add mod">
          <ac:chgData name="Friederich, Dr. Nico" userId="ed1ae04b-2d87-4e35-8e83-7feb864e2001" providerId="ADAL" clId="{79AA7810-233C-4DDB-8504-DB3296F54678}" dt="2026-05-19T08:30:25.081" v="1052" actId="1038"/>
          <ac:spMkLst>
            <pc:docMk/>
            <pc:sldMk cId="1695255157" sldId="260"/>
            <ac:spMk id="92" creationId="{29AEFBCA-FF33-E042-BAFC-8A467C030401}"/>
          </ac:spMkLst>
        </pc:spChg>
        <pc:spChg chg="add mod">
          <ac:chgData name="Friederich, Dr. Nico" userId="ed1ae04b-2d87-4e35-8e83-7feb864e2001" providerId="ADAL" clId="{79AA7810-233C-4DDB-8504-DB3296F54678}" dt="2026-05-19T14:01:28.996" v="1216" actId="14100"/>
          <ac:spMkLst>
            <pc:docMk/>
            <pc:sldMk cId="1695255157" sldId="260"/>
            <ac:spMk id="93" creationId="{B911C178-76C2-7B35-E2C9-14662BA2B7BE}"/>
          </ac:spMkLst>
        </pc:spChg>
        <pc:spChg chg="add mod">
          <ac:chgData name="Friederich, Dr. Nico" userId="ed1ae04b-2d87-4e35-8e83-7feb864e2001" providerId="ADAL" clId="{79AA7810-233C-4DDB-8504-DB3296F54678}" dt="2026-05-19T08:37:45.205" v="1199" actId="1038"/>
          <ac:spMkLst>
            <pc:docMk/>
            <pc:sldMk cId="1695255157" sldId="260"/>
            <ac:spMk id="95" creationId="{629FC5DD-900A-05BE-5996-EA36227126CE}"/>
          </ac:spMkLst>
        </pc:spChg>
        <pc:spChg chg="add mod">
          <ac:chgData name="Friederich, Dr. Nico" userId="ed1ae04b-2d87-4e35-8e83-7feb864e2001" providerId="ADAL" clId="{79AA7810-233C-4DDB-8504-DB3296F54678}" dt="2026-05-19T08:35:16.363" v="1162" actId="20577"/>
          <ac:spMkLst>
            <pc:docMk/>
            <pc:sldMk cId="1695255157" sldId="260"/>
            <ac:spMk id="97" creationId="{E01EDDD8-94A9-0CE0-6DF1-A19792DB645A}"/>
          </ac:spMkLst>
        </pc:spChg>
        <pc:graphicFrameChg chg="mod modGraphic">
          <ac:chgData name="Friederich, Dr. Nico" userId="ed1ae04b-2d87-4e35-8e83-7feb864e2001" providerId="ADAL" clId="{79AA7810-233C-4DDB-8504-DB3296F54678}" dt="2026-05-19T07:47:05.759" v="626" actId="20577"/>
          <ac:graphicFrameMkLst>
            <pc:docMk/>
            <pc:sldMk cId="1695255157" sldId="260"/>
            <ac:graphicFrameMk id="4" creationId="{B5A56D10-6BAA-71DF-0784-41B25F30B58E}"/>
          </ac:graphicFrameMkLst>
        </pc:graphicFrameChg>
        <pc:picChg chg="mod">
          <ac:chgData name="Friederich, Dr. Nico" userId="ed1ae04b-2d87-4e35-8e83-7feb864e2001" providerId="ADAL" clId="{79AA7810-233C-4DDB-8504-DB3296F54678}" dt="2026-05-19T08:00:08.954" v="712" actId="1076"/>
          <ac:picMkLst>
            <pc:docMk/>
            <pc:sldMk cId="1695255157" sldId="260"/>
            <ac:picMk id="48" creationId="{9D96F331-863F-2D61-2380-B9692C115179}"/>
          </ac:picMkLst>
        </pc:picChg>
        <pc:picChg chg="add mod">
          <ac:chgData name="Friederich, Dr. Nico" userId="ed1ae04b-2d87-4e35-8e83-7feb864e2001" providerId="ADAL" clId="{79AA7810-233C-4DDB-8504-DB3296F54678}" dt="2026-05-19T14:02:25.617" v="1302" actId="1038"/>
          <ac:picMkLst>
            <pc:docMk/>
            <pc:sldMk cId="1695255157" sldId="260"/>
            <ac:picMk id="49" creationId="{EA8655BC-3A46-5942-63C4-D17EC5298B79}"/>
          </ac:picMkLst>
        </pc:picChg>
        <pc:picChg chg="add mod">
          <ac:chgData name="Friederich, Dr. Nico" userId="ed1ae04b-2d87-4e35-8e83-7feb864e2001" providerId="ADAL" clId="{79AA7810-233C-4DDB-8504-DB3296F54678}" dt="2026-05-19T14:02:09.348" v="1274" actId="1038"/>
          <ac:picMkLst>
            <pc:docMk/>
            <pc:sldMk cId="1695255157" sldId="260"/>
            <ac:picMk id="55" creationId="{8599BAA0-98C9-E0D3-8036-3B619BA86DAB}"/>
          </ac:picMkLst>
        </pc:picChg>
        <pc:picChg chg="add mod">
          <ac:chgData name="Friederich, Dr. Nico" userId="ed1ae04b-2d87-4e35-8e83-7feb864e2001" providerId="ADAL" clId="{79AA7810-233C-4DDB-8504-DB3296F54678}" dt="2026-05-19T14:02:16.261" v="1281" actId="1038"/>
          <ac:picMkLst>
            <pc:docMk/>
            <pc:sldMk cId="1695255157" sldId="260"/>
            <ac:picMk id="56" creationId="{73707665-4F64-4F8E-226B-A7066A3C7140}"/>
          </ac:picMkLst>
        </pc:picChg>
        <pc:picChg chg="add mod">
          <ac:chgData name="Friederich, Dr. Nico" userId="ed1ae04b-2d87-4e35-8e83-7feb864e2001" providerId="ADAL" clId="{79AA7810-233C-4DDB-8504-DB3296F54678}" dt="2026-05-19T14:02:05.097" v="1270" actId="1038"/>
          <ac:picMkLst>
            <pc:docMk/>
            <pc:sldMk cId="1695255157" sldId="260"/>
            <ac:picMk id="57" creationId="{77FF5158-831F-DAAD-6C9C-E5D5BC91233F}"/>
          </ac:picMkLst>
        </pc:picChg>
        <pc:picChg chg="add mod">
          <ac:chgData name="Friederich, Dr. Nico" userId="ed1ae04b-2d87-4e35-8e83-7feb864e2001" providerId="ADAL" clId="{79AA7810-233C-4DDB-8504-DB3296F54678}" dt="2026-05-19T08:26:40.728" v="979" actId="1036"/>
          <ac:picMkLst>
            <pc:docMk/>
            <pc:sldMk cId="1695255157" sldId="260"/>
            <ac:picMk id="58" creationId="{15D14E4C-8F66-B078-E3DF-1B412C34E278}"/>
          </ac:picMkLst>
        </pc:picChg>
        <pc:picChg chg="add mod">
          <ac:chgData name="Friederich, Dr. Nico" userId="ed1ae04b-2d87-4e35-8e83-7feb864e2001" providerId="ADAL" clId="{79AA7810-233C-4DDB-8504-DB3296F54678}" dt="2026-05-19T08:17:19.469" v="848" actId="1076"/>
          <ac:picMkLst>
            <pc:docMk/>
            <pc:sldMk cId="1695255157" sldId="260"/>
            <ac:picMk id="62" creationId="{E3B25B84-DE37-A24E-BDAB-FC181E1964F5}"/>
          </ac:picMkLst>
        </pc:picChg>
        <pc:picChg chg="add mod">
          <ac:chgData name="Friederich, Dr. Nico" userId="ed1ae04b-2d87-4e35-8e83-7feb864e2001" providerId="ADAL" clId="{79AA7810-233C-4DDB-8504-DB3296F54678}" dt="2026-05-19T08:13:14.354" v="830" actId="1076"/>
          <ac:picMkLst>
            <pc:docMk/>
            <pc:sldMk cId="1695255157" sldId="260"/>
            <ac:picMk id="64" creationId="{7EFA2E6C-608C-6230-57E8-A415FD3D42BC}"/>
          </ac:picMkLst>
        </pc:picChg>
        <pc:picChg chg="add mod">
          <ac:chgData name="Friederich, Dr. Nico" userId="ed1ae04b-2d87-4e35-8e83-7feb864e2001" providerId="ADAL" clId="{79AA7810-233C-4DDB-8504-DB3296F54678}" dt="2026-05-19T08:20:34.788" v="907" actId="1076"/>
          <ac:picMkLst>
            <pc:docMk/>
            <pc:sldMk cId="1695255157" sldId="260"/>
            <ac:picMk id="79" creationId="{FE8C19DC-35A8-EBF5-A7FB-6673D7867149}"/>
          </ac:picMkLst>
        </pc:picChg>
        <pc:picChg chg="add mod">
          <ac:chgData name="Friederich, Dr. Nico" userId="ed1ae04b-2d87-4e35-8e83-7feb864e2001" providerId="ADAL" clId="{79AA7810-233C-4DDB-8504-DB3296F54678}" dt="2026-05-19T08:21:42.278" v="916" actId="1076"/>
          <ac:picMkLst>
            <pc:docMk/>
            <pc:sldMk cId="1695255157" sldId="260"/>
            <ac:picMk id="81" creationId="{8312BF76-D355-104E-9AD2-B0177686F110}"/>
          </ac:picMkLst>
        </pc:picChg>
        <pc:picChg chg="add mod">
          <ac:chgData name="Friederich, Dr. Nico" userId="ed1ae04b-2d87-4e35-8e83-7feb864e2001" providerId="ADAL" clId="{79AA7810-233C-4DDB-8504-DB3296F54678}" dt="2026-05-19T08:25:01.764" v="967" actId="1035"/>
          <ac:picMkLst>
            <pc:docMk/>
            <pc:sldMk cId="1695255157" sldId="260"/>
            <ac:picMk id="85" creationId="{F63B9ADB-0AEF-5FB2-A0C3-ED6BFDB51C70}"/>
          </ac:picMkLst>
        </pc:picChg>
        <pc:picChg chg="add mod">
          <ac:chgData name="Friederich, Dr. Nico" userId="ed1ae04b-2d87-4e35-8e83-7feb864e2001" providerId="ADAL" clId="{79AA7810-233C-4DDB-8504-DB3296F54678}" dt="2026-05-19T08:26:34.220" v="972" actId="1076"/>
          <ac:picMkLst>
            <pc:docMk/>
            <pc:sldMk cId="1695255157" sldId="260"/>
            <ac:picMk id="87" creationId="{E088814A-85A5-085D-C267-005595312D23}"/>
          </ac:picMkLst>
        </pc:picChg>
        <pc:picChg chg="add mod">
          <ac:chgData name="Friederich, Dr. Nico" userId="ed1ae04b-2d87-4e35-8e83-7feb864e2001" providerId="ADAL" clId="{79AA7810-233C-4DDB-8504-DB3296F54678}" dt="2026-05-19T08:27:58.535" v="1007" actId="1076"/>
          <ac:picMkLst>
            <pc:docMk/>
            <pc:sldMk cId="1695255157" sldId="260"/>
            <ac:picMk id="88" creationId="{459F48CF-883B-369E-B358-E09AE9F3C2AC}"/>
          </ac:picMkLst>
        </pc:picChg>
        <pc:picChg chg="add mod">
          <ac:chgData name="Friederich, Dr. Nico" userId="ed1ae04b-2d87-4e35-8e83-7feb864e2001" providerId="ADAL" clId="{79AA7810-233C-4DDB-8504-DB3296F54678}" dt="2026-05-19T08:30:03.977" v="1025" actId="1076"/>
          <ac:picMkLst>
            <pc:docMk/>
            <pc:sldMk cId="1695255157" sldId="260"/>
            <ac:picMk id="91" creationId="{AA3FA165-3911-0BD8-85B0-0E89964C3EEF}"/>
          </ac:picMkLst>
        </pc:picChg>
        <pc:picChg chg="add mod">
          <ac:chgData name="Friederich, Dr. Nico" userId="ed1ae04b-2d87-4e35-8e83-7feb864e2001" providerId="ADAL" clId="{79AA7810-233C-4DDB-8504-DB3296F54678}" dt="2026-05-19T08:32:35.169" v="1058" actId="1076"/>
          <ac:picMkLst>
            <pc:docMk/>
            <pc:sldMk cId="1695255157" sldId="260"/>
            <ac:picMk id="94" creationId="{E0056D72-07A8-40F2-C28A-D548BC4FF498}"/>
          </ac:picMkLst>
        </pc:picChg>
        <pc:picChg chg="add mod">
          <ac:chgData name="Friederich, Dr. Nico" userId="ed1ae04b-2d87-4e35-8e83-7feb864e2001" providerId="ADAL" clId="{79AA7810-233C-4DDB-8504-DB3296F54678}" dt="2026-05-19T08:33:55.071" v="1118" actId="1076"/>
          <ac:picMkLst>
            <pc:docMk/>
            <pc:sldMk cId="1695255157" sldId="260"/>
            <ac:picMk id="96" creationId="{7473106D-F2EC-EFC8-3AF1-8A302359F88A}"/>
          </ac:picMkLst>
        </pc:picChg>
      </pc:sldChg>
    </pc:docChg>
  </pc:docChgLst>
  <pc:docChgLst>
    <pc:chgData name="Ittner, Michael" userId="b330a82b-1132-4679-bf00-6162cae46a58" providerId="ADAL" clId="{8494DFC2-59B4-476B-8976-18013CC8D2C4}"/>
    <pc:docChg chg="undo custSel modSld">
      <pc:chgData name="Ittner, Michael" userId="b330a82b-1132-4679-bf00-6162cae46a58" providerId="ADAL" clId="{8494DFC2-59B4-476B-8976-18013CC8D2C4}" dt="2026-05-19T12:28:03.386" v="280" actId="115"/>
      <pc:docMkLst>
        <pc:docMk/>
      </pc:docMkLst>
      <pc:sldChg chg="addSp delSp modSp mod">
        <pc:chgData name="Ittner, Michael" userId="b330a82b-1132-4679-bf00-6162cae46a58" providerId="ADAL" clId="{8494DFC2-59B4-476B-8976-18013CC8D2C4}" dt="2026-05-19T12:28:03.386" v="280" actId="115"/>
        <pc:sldMkLst>
          <pc:docMk/>
          <pc:sldMk cId="1695255157" sldId="260"/>
        </pc:sldMkLst>
        <pc:spChg chg="mod">
          <ac:chgData name="Ittner, Michael" userId="b330a82b-1132-4679-bf00-6162cae46a58" providerId="ADAL" clId="{8494DFC2-59B4-476B-8976-18013CC8D2C4}" dt="2026-05-19T11:30:09.304" v="50" actId="14100"/>
          <ac:spMkLst>
            <pc:docMk/>
            <pc:sldMk cId="1695255157" sldId="260"/>
            <ac:spMk id="2" creationId="{CFAA6582-BE59-78D9-A8C6-8F07C392791E}"/>
          </ac:spMkLst>
        </pc:spChg>
        <pc:spChg chg="add mod">
          <ac:chgData name="Ittner, Michael" userId="b330a82b-1132-4679-bf00-6162cae46a58" providerId="ADAL" clId="{8494DFC2-59B4-476B-8976-18013CC8D2C4}" dt="2026-05-19T12:23:55.169" v="150" actId="14100"/>
          <ac:spMkLst>
            <pc:docMk/>
            <pc:sldMk cId="1695255157" sldId="260"/>
            <ac:spMk id="6" creationId="{6F0CEBB5-D730-E6D9-8E19-2F2C11C9D1B4}"/>
          </ac:spMkLst>
        </pc:spChg>
        <pc:spChg chg="mod">
          <ac:chgData name="Ittner, Michael" userId="b330a82b-1132-4679-bf00-6162cae46a58" providerId="ADAL" clId="{8494DFC2-59B4-476B-8976-18013CC8D2C4}" dt="2026-05-19T11:30:09.304" v="50" actId="14100"/>
          <ac:spMkLst>
            <pc:docMk/>
            <pc:sldMk cId="1695255157" sldId="260"/>
            <ac:spMk id="7" creationId="{9AB44D77-9557-47DE-F929-4F726DD87318}"/>
          </ac:spMkLst>
        </pc:spChg>
        <pc:spChg chg="mod">
          <ac:chgData name="Ittner, Michael" userId="b330a82b-1132-4679-bf00-6162cae46a58" providerId="ADAL" clId="{8494DFC2-59B4-476B-8976-18013CC8D2C4}" dt="2026-05-19T12:20:55.852" v="122" actId="20577"/>
          <ac:spMkLst>
            <pc:docMk/>
            <pc:sldMk cId="1695255157" sldId="260"/>
            <ac:spMk id="8" creationId="{42C26C95-A068-C2CD-AECA-C7F4520810C2}"/>
          </ac:spMkLst>
        </pc:spChg>
        <pc:spChg chg="add mod">
          <ac:chgData name="Ittner, Michael" userId="b330a82b-1132-4679-bf00-6162cae46a58" providerId="ADAL" clId="{8494DFC2-59B4-476B-8976-18013CC8D2C4}" dt="2026-05-19T12:27:01.267" v="277" actId="14100"/>
          <ac:spMkLst>
            <pc:docMk/>
            <pc:sldMk cId="1695255157" sldId="260"/>
            <ac:spMk id="9" creationId="{3EAC0616-CBDB-B99C-A58E-6AC0A74CFA3B}"/>
          </ac:spMkLst>
        </pc:spChg>
        <pc:spChg chg="add mod">
          <ac:chgData name="Ittner, Michael" userId="b330a82b-1132-4679-bf00-6162cae46a58" providerId="ADAL" clId="{8494DFC2-59B4-476B-8976-18013CC8D2C4}" dt="2026-05-19T12:27:01.267" v="277" actId="14100"/>
          <ac:spMkLst>
            <pc:docMk/>
            <pc:sldMk cId="1695255157" sldId="260"/>
            <ac:spMk id="10" creationId="{4ADD9225-8269-CC43-A58A-78132ECE92B4}"/>
          </ac:spMkLst>
        </pc:spChg>
        <pc:spChg chg="add mod">
          <ac:chgData name="Ittner, Michael" userId="b330a82b-1132-4679-bf00-6162cae46a58" providerId="ADAL" clId="{8494DFC2-59B4-476B-8976-18013CC8D2C4}" dt="2026-05-19T12:27:01.267" v="277" actId="14100"/>
          <ac:spMkLst>
            <pc:docMk/>
            <pc:sldMk cId="1695255157" sldId="260"/>
            <ac:spMk id="12" creationId="{A1538C1C-934A-C124-BE27-1F9D7E74DBBB}"/>
          </ac:spMkLst>
        </pc:spChg>
        <pc:spChg chg="add mod">
          <ac:chgData name="Ittner, Michael" userId="b330a82b-1132-4679-bf00-6162cae46a58" providerId="ADAL" clId="{8494DFC2-59B4-476B-8976-18013CC8D2C4}" dt="2026-05-19T12:24:11.711" v="152" actId="1076"/>
          <ac:spMkLst>
            <pc:docMk/>
            <pc:sldMk cId="1695255157" sldId="260"/>
            <ac:spMk id="13" creationId="{3C0C798E-6F6B-7820-6EFB-C4684DE5E6AE}"/>
          </ac:spMkLst>
        </pc:spChg>
        <pc:spChg chg="mod">
          <ac:chgData name="Ittner, Michael" userId="b330a82b-1132-4679-bf00-6162cae46a58" providerId="ADAL" clId="{8494DFC2-59B4-476B-8976-18013CC8D2C4}" dt="2026-05-19T11:30:09.304" v="50" actId="14100"/>
          <ac:spMkLst>
            <pc:docMk/>
            <pc:sldMk cId="1695255157" sldId="260"/>
            <ac:spMk id="14" creationId="{3318199F-1771-E55A-F9BD-52E406C7E31A}"/>
          </ac:spMkLst>
        </pc:spChg>
        <pc:spChg chg="mod">
          <ac:chgData name="Ittner, Michael" userId="b330a82b-1132-4679-bf00-6162cae46a58" providerId="ADAL" clId="{8494DFC2-59B4-476B-8976-18013CC8D2C4}" dt="2026-05-19T11:30:38.436" v="63" actId="20577"/>
          <ac:spMkLst>
            <pc:docMk/>
            <pc:sldMk cId="1695255157" sldId="260"/>
            <ac:spMk id="33" creationId="{7BF0962B-27D9-F0E2-B51D-377F578173D1}"/>
          </ac:spMkLst>
        </pc:spChg>
        <pc:spChg chg="mod">
          <ac:chgData name="Ittner, Michael" userId="b330a82b-1132-4679-bf00-6162cae46a58" providerId="ADAL" clId="{8494DFC2-59B4-476B-8976-18013CC8D2C4}" dt="2026-05-19T12:20:26.425" v="118" actId="14100"/>
          <ac:spMkLst>
            <pc:docMk/>
            <pc:sldMk cId="1695255157" sldId="260"/>
            <ac:spMk id="93" creationId="{B911C178-76C2-7B35-E2C9-14662BA2B7BE}"/>
          </ac:spMkLst>
        </pc:spChg>
        <pc:spChg chg="mod">
          <ac:chgData name="Ittner, Michael" userId="b330a82b-1132-4679-bf00-6162cae46a58" providerId="ADAL" clId="{8494DFC2-59B4-476B-8976-18013CC8D2C4}" dt="2026-05-19T11:25:33.003" v="2" actId="1076"/>
          <ac:spMkLst>
            <pc:docMk/>
            <pc:sldMk cId="1695255157" sldId="260"/>
            <ac:spMk id="95" creationId="{629FC5DD-900A-05BE-5996-EA36227126CE}"/>
          </ac:spMkLst>
        </pc:spChg>
        <pc:spChg chg="mod">
          <ac:chgData name="Ittner, Michael" userId="b330a82b-1132-4679-bf00-6162cae46a58" providerId="ADAL" clId="{8494DFC2-59B4-476B-8976-18013CC8D2C4}" dt="2026-05-19T12:26:35.752" v="275" actId="14100"/>
          <ac:spMkLst>
            <pc:docMk/>
            <pc:sldMk cId="1695255157" sldId="260"/>
            <ac:spMk id="97" creationId="{E01EDDD8-94A9-0CE0-6DF1-A19792DB645A}"/>
          </ac:spMkLst>
        </pc:spChg>
        <pc:graphicFrameChg chg="modGraphic">
          <ac:chgData name="Ittner, Michael" userId="b330a82b-1132-4679-bf00-6162cae46a58" providerId="ADAL" clId="{8494DFC2-59B4-476B-8976-18013CC8D2C4}" dt="2026-05-19T12:28:03.386" v="280" actId="115"/>
          <ac:graphicFrameMkLst>
            <pc:docMk/>
            <pc:sldMk cId="1695255157" sldId="260"/>
            <ac:graphicFrameMk id="4" creationId="{B5A56D10-6BAA-71DF-0784-41B25F30B58E}"/>
          </ac:graphicFrameMkLst>
        </pc:graphicFrameChg>
        <pc:picChg chg="mod">
          <ac:chgData name="Ittner, Michael" userId="b330a82b-1132-4679-bf00-6162cae46a58" providerId="ADAL" clId="{8494DFC2-59B4-476B-8976-18013CC8D2C4}" dt="2026-05-19T11:25:35.120" v="3" actId="1076"/>
          <ac:picMkLst>
            <pc:docMk/>
            <pc:sldMk cId="1695255157" sldId="260"/>
            <ac:picMk id="94" creationId="{E0056D72-07A8-40F2-C28A-D548BC4FF498}"/>
          </ac:picMkLst>
        </pc:picChg>
        <pc:picChg chg="mod">
          <ac:chgData name="Ittner, Michael" userId="b330a82b-1132-4679-bf00-6162cae46a58" providerId="ADAL" clId="{8494DFC2-59B4-476B-8976-18013CC8D2C4}" dt="2026-05-19T12:19:08.453" v="112" actId="1076"/>
          <ac:picMkLst>
            <pc:docMk/>
            <pc:sldMk cId="1695255157" sldId="260"/>
            <ac:picMk id="96" creationId="{7473106D-F2EC-EFC8-3AF1-8A302359F88A}"/>
          </ac:picMkLst>
        </pc:picChg>
      </pc:sldChg>
    </pc:docChg>
  </pc:docChgLst>
  <pc:docChgLst>
    <pc:chgData name="Philipps, Erik" userId="S::erik.philipps@elk-wue.de::9060da3b-c534-4fcd-a2a4-c79ded215070" providerId="AD" clId="Web-{B84B8B59-8F95-9819-5FE5-B1375B5418A8}"/>
    <pc:docChg chg="modSld">
      <pc:chgData name="Philipps, Erik" userId="S::erik.philipps@elk-wue.de::9060da3b-c534-4fcd-a2a4-c79ded215070" providerId="AD" clId="Web-{B84B8B59-8F95-9819-5FE5-B1375B5418A8}" dt="2026-05-21T11:32:43.379" v="111" actId="14100"/>
      <pc:docMkLst>
        <pc:docMk/>
      </pc:docMkLst>
      <pc:sldChg chg="modSp">
        <pc:chgData name="Philipps, Erik" userId="S::erik.philipps@elk-wue.de::9060da3b-c534-4fcd-a2a4-c79ded215070" providerId="AD" clId="Web-{B84B8B59-8F95-9819-5FE5-B1375B5418A8}" dt="2026-05-21T11:32:43.379" v="111" actId="14100"/>
        <pc:sldMkLst>
          <pc:docMk/>
          <pc:sldMk cId="1695255157" sldId="260"/>
        </pc:sldMkLst>
        <pc:spChg chg="mod">
          <ac:chgData name="Philipps, Erik" userId="S::erik.philipps@elk-wue.de::9060da3b-c534-4fcd-a2a4-c79ded215070" providerId="AD" clId="Web-{B84B8B59-8F95-9819-5FE5-B1375B5418A8}" dt="2026-05-21T11:32:43.379" v="111" actId="14100"/>
          <ac:spMkLst>
            <pc:docMk/>
            <pc:sldMk cId="1695255157" sldId="260"/>
            <ac:spMk id="63" creationId="{E15C4BF1-C2F3-2F7A-FA08-AEC155D52E44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B7000C98-876E-4E5C-A281-7CF377ED0A6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90A282C-CF90-4F91-B1BD-A60BEB2D847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148088-5B77-44F0-9B04-95467BDFE2B4}" type="datetimeFigureOut">
              <a:rPr lang="de-DE" smtClean="0"/>
              <a:t>21.05.2026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208C3F0-A94E-4C88-A27E-9A210E91A92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7DAFEC8-D999-4638-A425-0F18BCD6A10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0F03C4-F335-48CF-BE5F-1A71BB5949A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20741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6606BC-454C-46BC-8107-8EBBD34C34F5}" type="datetimeFigureOut">
              <a:rPr lang="de-DE" smtClean="0"/>
              <a:t>21.05.2026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21D75B-A565-4AA9-9BC4-A5210D01624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105067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933450"/>
            <a:ext cx="9144000" cy="1824037"/>
          </a:xfrm>
          <a:prstGeom prst="rect">
            <a:avLst/>
          </a:prstGeom>
        </p:spPr>
        <p:txBody>
          <a:bodyPr anchor="b"/>
          <a:lstStyle>
            <a:lvl1pPr algn="l">
              <a:defRPr sz="4000">
                <a:solidFill>
                  <a:schemeClr val="bg2"/>
                </a:solidFill>
              </a:defRPr>
            </a:lvl1pPr>
          </a:lstStyle>
          <a:p>
            <a:r>
              <a:rPr lang="de-DE"/>
              <a:t>Titel eintragen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2949045"/>
            <a:ext cx="9144000" cy="48735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Untertitel eintragen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DA4F6A94-6E18-4F86-B05C-3F48856625C1}"/>
              </a:ext>
            </a:extLst>
          </p:cNvPr>
          <p:cNvPicPr>
            <a:picLocks noChangeAspect="1"/>
          </p:cNvPicPr>
          <p:nvPr userDrawn="1"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437700" y="5096304"/>
            <a:ext cx="3316600" cy="1602517"/>
          </a:xfrm>
          <a:prstGeom prst="rect">
            <a:avLst/>
          </a:prstGeom>
        </p:spPr>
      </p:pic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F4606495-559C-4ED5-94F7-DD07F6D6711C}"/>
              </a:ext>
            </a:extLst>
          </p:cNvPr>
          <p:cNvCxnSpPr>
            <a:cxnSpLocks/>
          </p:cNvCxnSpPr>
          <p:nvPr userDrawn="1"/>
        </p:nvCxnSpPr>
        <p:spPr>
          <a:xfrm>
            <a:off x="1524000" y="3627961"/>
            <a:ext cx="914400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5322A7F1-82B7-424C-92E9-27E31B949C2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24000" y="3819520"/>
            <a:ext cx="9144000" cy="76877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chemeClr val="bg2"/>
                </a:solidFill>
              </a:defRPr>
            </a:lvl1pPr>
          </a:lstStyle>
          <a:p>
            <a:pPr lvl="0"/>
            <a:r>
              <a:rPr lang="de-DE"/>
              <a:t>Referent hinzufügen</a:t>
            </a:r>
          </a:p>
        </p:txBody>
      </p:sp>
    </p:spTree>
    <p:extLst>
      <p:ext uri="{BB962C8B-B14F-4D97-AF65-F5344CB8AC3E}">
        <p14:creationId xmlns:p14="http://schemas.microsoft.com/office/powerpoint/2010/main" val="2238956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rad vollflächiges Bild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1CBD9CE0-DE41-42B3-96D4-7DE5719B7B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61" b="9375"/>
          <a:stretch/>
        </p:blipFill>
        <p:spPr>
          <a:xfrm>
            <a:off x="0" y="504824"/>
            <a:ext cx="12192000" cy="6353175"/>
          </a:xfrm>
          <a:prstGeom prst="rect">
            <a:avLst/>
          </a:prstGeom>
        </p:spPr>
      </p:pic>
      <p:sp>
        <p:nvSpPr>
          <p:cNvPr id="4" name="Textplatzhalter 5">
            <a:extLst>
              <a:ext uri="{FF2B5EF4-FFF2-40B4-BE49-F238E27FC236}">
                <a16:creationId xmlns:a16="http://schemas.microsoft.com/office/drawing/2014/main" id="{37D72D77-B0EE-473F-AC86-FA42F41CFF9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216025" y="1400175"/>
            <a:ext cx="10233025" cy="1524000"/>
          </a:xfrm>
          <a:solidFill>
            <a:schemeClr val="tx1">
              <a:alpha val="89000"/>
            </a:schemeClr>
          </a:solidFill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2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2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186251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rad vollflächiges Bild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1CBD9CE0-DE41-42B3-96D4-7DE5719B7B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34" b="1602"/>
          <a:stretch/>
        </p:blipFill>
        <p:spPr>
          <a:xfrm>
            <a:off x="0" y="504823"/>
            <a:ext cx="12192000" cy="6353177"/>
          </a:xfrm>
          <a:prstGeom prst="rect">
            <a:avLst/>
          </a:prstGeom>
        </p:spPr>
      </p:pic>
      <p:sp>
        <p:nvSpPr>
          <p:cNvPr id="4" name="Textplatzhalter 5">
            <a:extLst>
              <a:ext uri="{FF2B5EF4-FFF2-40B4-BE49-F238E27FC236}">
                <a16:creationId xmlns:a16="http://schemas.microsoft.com/office/drawing/2014/main" id="{37D72D77-B0EE-473F-AC86-FA42F41CFF9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216025" y="1400175"/>
            <a:ext cx="10233025" cy="1524000"/>
          </a:xfrm>
          <a:solidFill>
            <a:schemeClr val="tx1">
              <a:alpha val="89000"/>
            </a:schemeClr>
          </a:solidFill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2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2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9155764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rad vollflächiges Bild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1CBD9CE0-DE41-42B3-96D4-7DE5719B7B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6" b="12383"/>
          <a:stretch/>
        </p:blipFill>
        <p:spPr>
          <a:xfrm>
            <a:off x="-26802" y="504823"/>
            <a:ext cx="12218802" cy="6353177"/>
          </a:xfrm>
          <a:prstGeom prst="rect">
            <a:avLst/>
          </a:prstGeom>
        </p:spPr>
      </p:pic>
      <p:sp>
        <p:nvSpPr>
          <p:cNvPr id="4" name="Textplatzhalter 5">
            <a:extLst>
              <a:ext uri="{FF2B5EF4-FFF2-40B4-BE49-F238E27FC236}">
                <a16:creationId xmlns:a16="http://schemas.microsoft.com/office/drawing/2014/main" id="{37D72D77-B0EE-473F-AC86-FA42F41CFF9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216025" y="1400175"/>
            <a:ext cx="10233025" cy="1524000"/>
          </a:xfrm>
          <a:solidFill>
            <a:schemeClr val="tx1">
              <a:alpha val="89000"/>
            </a:schemeClr>
          </a:solidFill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2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2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80295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ndrad vollflächiges Bild 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1CBD9CE0-DE41-42B3-96D4-7DE5719B7B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89" b="19132"/>
          <a:stretch/>
        </p:blipFill>
        <p:spPr>
          <a:xfrm>
            <a:off x="0" y="504822"/>
            <a:ext cx="12192000" cy="6353177"/>
          </a:xfrm>
          <a:prstGeom prst="rect">
            <a:avLst/>
          </a:prstGeom>
        </p:spPr>
      </p:pic>
      <p:sp>
        <p:nvSpPr>
          <p:cNvPr id="4" name="Textplatzhalter 5">
            <a:extLst>
              <a:ext uri="{FF2B5EF4-FFF2-40B4-BE49-F238E27FC236}">
                <a16:creationId xmlns:a16="http://schemas.microsoft.com/office/drawing/2014/main" id="{37D72D77-B0EE-473F-AC86-FA42F41CFF9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216025" y="1400175"/>
            <a:ext cx="10233025" cy="1524000"/>
          </a:xfrm>
          <a:solidFill>
            <a:schemeClr val="tx1">
              <a:alpha val="89000"/>
            </a:schemeClr>
          </a:solidFill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2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2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9461964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rad vollflächiges Bild 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1CBD9CE0-DE41-42B3-96D4-7DE5719B7B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64" b="10272"/>
          <a:stretch/>
        </p:blipFill>
        <p:spPr>
          <a:xfrm>
            <a:off x="0" y="504821"/>
            <a:ext cx="12191999" cy="6353179"/>
          </a:xfrm>
          <a:prstGeom prst="rect">
            <a:avLst/>
          </a:prstGeom>
        </p:spPr>
      </p:pic>
      <p:sp>
        <p:nvSpPr>
          <p:cNvPr id="4" name="Textplatzhalter 5">
            <a:extLst>
              <a:ext uri="{FF2B5EF4-FFF2-40B4-BE49-F238E27FC236}">
                <a16:creationId xmlns:a16="http://schemas.microsoft.com/office/drawing/2014/main" id="{37D72D77-B0EE-473F-AC86-FA42F41CFF9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216025" y="1400175"/>
            <a:ext cx="10233025" cy="1524000"/>
          </a:xfrm>
          <a:solidFill>
            <a:schemeClr val="tx1">
              <a:alpha val="89000"/>
            </a:schemeClr>
          </a:solidFill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2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2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4798972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rad vollflächiges Bild 0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1CBD9CE0-DE41-42B3-96D4-7DE5719B7B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67" b="1654"/>
          <a:stretch/>
        </p:blipFill>
        <p:spPr>
          <a:xfrm>
            <a:off x="0" y="504821"/>
            <a:ext cx="12191999" cy="6353179"/>
          </a:xfrm>
          <a:prstGeom prst="rect">
            <a:avLst/>
          </a:prstGeom>
        </p:spPr>
      </p:pic>
      <p:sp>
        <p:nvSpPr>
          <p:cNvPr id="4" name="Textplatzhalter 5">
            <a:extLst>
              <a:ext uri="{FF2B5EF4-FFF2-40B4-BE49-F238E27FC236}">
                <a16:creationId xmlns:a16="http://schemas.microsoft.com/office/drawing/2014/main" id="{37D72D77-B0EE-473F-AC86-FA42F41CFF9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216025" y="1400175"/>
            <a:ext cx="10233025" cy="1524000"/>
          </a:xfrm>
          <a:solidFill>
            <a:schemeClr val="tx1">
              <a:alpha val="89000"/>
            </a:schemeClr>
          </a:solidFill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2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2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6312328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rad vollflächiges Bild 0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1CBD9CE0-DE41-42B3-96D4-7DE5719B7B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20" b="10108"/>
          <a:stretch/>
        </p:blipFill>
        <p:spPr>
          <a:xfrm>
            <a:off x="0" y="504821"/>
            <a:ext cx="12191999" cy="6353179"/>
          </a:xfrm>
          <a:prstGeom prst="rect">
            <a:avLst/>
          </a:prstGeom>
        </p:spPr>
      </p:pic>
      <p:sp>
        <p:nvSpPr>
          <p:cNvPr id="4" name="Textplatzhalter 5">
            <a:extLst>
              <a:ext uri="{FF2B5EF4-FFF2-40B4-BE49-F238E27FC236}">
                <a16:creationId xmlns:a16="http://schemas.microsoft.com/office/drawing/2014/main" id="{37D72D77-B0EE-473F-AC86-FA42F41CFF9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216025" y="1400175"/>
            <a:ext cx="10233025" cy="1524000"/>
          </a:xfrm>
          <a:solidFill>
            <a:schemeClr val="tx1">
              <a:alpha val="89000"/>
            </a:schemeClr>
          </a:solidFill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2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2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171233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chluss ohne Bil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DA4F6A94-6E18-4F86-B05C-3F48856625C1}"/>
              </a:ext>
            </a:extLst>
          </p:cNvPr>
          <p:cNvPicPr>
            <a:picLocks noChangeAspect="1"/>
          </p:cNvPicPr>
          <p:nvPr userDrawn="1"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437700" y="5096304"/>
            <a:ext cx="3316600" cy="1602517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DAAA009B-1C02-4A7E-B071-3B4F7D634B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066269"/>
            <a:ext cx="9144000" cy="1499507"/>
          </a:xfrm>
          <a:prstGeom prst="rect">
            <a:avLst/>
          </a:prstGeom>
        </p:spPr>
        <p:txBody>
          <a:bodyPr anchor="b"/>
          <a:lstStyle>
            <a:lvl1pPr algn="ctr">
              <a:defRPr sz="3600">
                <a:solidFill>
                  <a:schemeClr val="bg2"/>
                </a:solidFill>
              </a:defRPr>
            </a:lvl1pPr>
          </a:lstStyle>
          <a:p>
            <a:r>
              <a:rPr lang="de-DE" err="1"/>
              <a:t>Dankwort</a:t>
            </a:r>
            <a:r>
              <a:rPr lang="de-DE"/>
              <a:t>/Schlusszitat eintragen	</a:t>
            </a:r>
            <a:endParaRPr lang="en-US"/>
          </a:p>
        </p:txBody>
      </p:sp>
      <p:cxnSp>
        <p:nvCxnSpPr>
          <p:cNvPr id="13" name="Gerader Verbinder 12">
            <a:extLst>
              <a:ext uri="{FF2B5EF4-FFF2-40B4-BE49-F238E27FC236}">
                <a16:creationId xmlns:a16="http://schemas.microsoft.com/office/drawing/2014/main" id="{EDFE522E-2F10-4663-927C-68360DE1865C}"/>
              </a:ext>
            </a:extLst>
          </p:cNvPr>
          <p:cNvCxnSpPr>
            <a:cxnSpLocks/>
          </p:cNvCxnSpPr>
          <p:nvPr userDrawn="1"/>
        </p:nvCxnSpPr>
        <p:spPr>
          <a:xfrm>
            <a:off x="1524000" y="2773914"/>
            <a:ext cx="914400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platzhalter 14">
            <a:extLst>
              <a:ext uri="{FF2B5EF4-FFF2-40B4-BE49-F238E27FC236}">
                <a16:creationId xmlns:a16="http://schemas.microsoft.com/office/drawing/2014/main" id="{0E90CD49-B3B4-4832-9469-A08AA1DF52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24000" y="2978510"/>
            <a:ext cx="9143999" cy="2029317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0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de-DE"/>
              <a:t>Max Mustermann</a:t>
            </a:r>
          </a:p>
          <a:p>
            <a:pPr lvl="0"/>
            <a:r>
              <a:rPr lang="de-DE"/>
              <a:t>Direktor</a:t>
            </a:r>
          </a:p>
          <a:p>
            <a:pPr lvl="0"/>
            <a:endParaRPr lang="de-DE"/>
          </a:p>
          <a:p>
            <a:pPr lvl="0"/>
            <a:r>
              <a:rPr lang="de-DE"/>
              <a:t>Evangelischer Oberkirchenrat		Telefon: 	0711 2149-173</a:t>
            </a:r>
          </a:p>
          <a:p>
            <a:pPr lvl="0"/>
            <a:r>
              <a:rPr lang="de-DE" err="1"/>
              <a:t>Gänsheidestraße</a:t>
            </a:r>
            <a:r>
              <a:rPr lang="de-DE"/>
              <a:t> 4				Mobil: 	0160 9049-5647</a:t>
            </a:r>
          </a:p>
          <a:p>
            <a:pPr lvl="0"/>
            <a:r>
              <a:rPr lang="de-DE"/>
              <a:t>D-70184 Stuttgart				E-Mail:	vorname.name@elkwue.de</a:t>
            </a:r>
          </a:p>
        </p:txBody>
      </p:sp>
    </p:spTree>
    <p:extLst>
      <p:ext uri="{BB962C8B-B14F-4D97-AF65-F5344CB8AC3E}">
        <p14:creationId xmlns:p14="http://schemas.microsoft.com/office/powerpoint/2010/main" val="15791275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chluss kleines Bil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DA4F6A94-6E18-4F86-B05C-3F48856625C1}"/>
              </a:ext>
            </a:extLst>
          </p:cNvPr>
          <p:cNvPicPr>
            <a:picLocks noChangeAspect="1"/>
          </p:cNvPicPr>
          <p:nvPr userDrawn="1"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657025" y="5096304"/>
            <a:ext cx="3316600" cy="1602517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DAAA009B-1C02-4A7E-B071-3B4F7D634B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76799" y="266711"/>
            <a:ext cx="6762749" cy="2299066"/>
          </a:xfrm>
          <a:prstGeom prst="rect">
            <a:avLst/>
          </a:prstGeom>
        </p:spPr>
        <p:txBody>
          <a:bodyPr anchor="b"/>
          <a:lstStyle>
            <a:lvl1pPr algn="l">
              <a:defRPr sz="3600">
                <a:solidFill>
                  <a:schemeClr val="bg2"/>
                </a:solidFill>
              </a:defRPr>
            </a:lvl1pPr>
          </a:lstStyle>
          <a:p>
            <a:r>
              <a:rPr lang="de-DE" err="1"/>
              <a:t>Dankwort</a:t>
            </a:r>
            <a:r>
              <a:rPr lang="de-DE"/>
              <a:t>/Schlusszitat eintragen	</a:t>
            </a:r>
            <a:endParaRPr lang="en-US"/>
          </a:p>
        </p:txBody>
      </p:sp>
      <p:cxnSp>
        <p:nvCxnSpPr>
          <p:cNvPr id="13" name="Gerader Verbinder 12">
            <a:extLst>
              <a:ext uri="{FF2B5EF4-FFF2-40B4-BE49-F238E27FC236}">
                <a16:creationId xmlns:a16="http://schemas.microsoft.com/office/drawing/2014/main" id="{EDFE522E-2F10-4663-927C-68360DE1865C}"/>
              </a:ext>
            </a:extLst>
          </p:cNvPr>
          <p:cNvCxnSpPr>
            <a:cxnSpLocks/>
          </p:cNvCxnSpPr>
          <p:nvPr userDrawn="1"/>
        </p:nvCxnSpPr>
        <p:spPr>
          <a:xfrm>
            <a:off x="4876800" y="2773914"/>
            <a:ext cx="676275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500E3FB0-0ED0-4A68-AF13-65BC9CC8A4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4437063" cy="6858000"/>
          </a:xfrm>
        </p:spPr>
        <p:txBody>
          <a:bodyPr/>
          <a:lstStyle/>
          <a:p>
            <a:endParaRPr lang="de-DE"/>
          </a:p>
        </p:txBody>
      </p:sp>
      <p:sp>
        <p:nvSpPr>
          <p:cNvPr id="9" name="Textplatzhalter 14">
            <a:extLst>
              <a:ext uri="{FF2B5EF4-FFF2-40B4-BE49-F238E27FC236}">
                <a16:creationId xmlns:a16="http://schemas.microsoft.com/office/drawing/2014/main" id="{9944E351-48D5-4B4A-92A7-39A44C81E6C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76800" y="2978510"/>
            <a:ext cx="7036038" cy="2029317"/>
          </a:xfrm>
          <a:prstGeom prst="rect">
            <a:avLst/>
          </a:prstGeom>
        </p:spPr>
        <p:txBody>
          <a:bodyPr/>
          <a:lstStyle>
            <a:lvl1pPr marL="0" indent="0" algn="l" defTabSz="830263">
              <a:spcBef>
                <a:spcPts val="0"/>
              </a:spcBef>
              <a:buNone/>
              <a:defRPr sz="20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de-DE"/>
              <a:t>Max Mustermann</a:t>
            </a:r>
          </a:p>
          <a:p>
            <a:pPr lvl="0"/>
            <a:r>
              <a:rPr lang="de-DE"/>
              <a:t>Direktor</a:t>
            </a:r>
          </a:p>
          <a:p>
            <a:pPr lvl="0"/>
            <a:endParaRPr lang="de-DE"/>
          </a:p>
          <a:p>
            <a:pPr lvl="0"/>
            <a:r>
              <a:rPr lang="de-DE"/>
              <a:t>Evangelischer Oberkirchenrat	Telefon: 	0711 2149-173</a:t>
            </a:r>
          </a:p>
          <a:p>
            <a:pPr lvl="0"/>
            <a:r>
              <a:rPr lang="de-DE" err="1"/>
              <a:t>Gänsheidestraße</a:t>
            </a:r>
            <a:r>
              <a:rPr lang="de-DE"/>
              <a:t> 4		Mobil: 	0160 9049-5647</a:t>
            </a:r>
          </a:p>
          <a:p>
            <a:pPr lvl="0"/>
            <a:r>
              <a:rPr lang="de-DE"/>
              <a:t>D-70184 Stuttgart			E-Mail:	vorname.name@elkwue.de</a:t>
            </a:r>
          </a:p>
        </p:txBody>
      </p:sp>
    </p:spTree>
    <p:extLst>
      <p:ext uri="{BB962C8B-B14F-4D97-AF65-F5344CB8AC3E}">
        <p14:creationId xmlns:p14="http://schemas.microsoft.com/office/powerpoint/2010/main" val="1154717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chluss Bild vollflächig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A78A4036-D2DA-4424-B7F6-11A240537CAB}"/>
              </a:ext>
            </a:extLst>
          </p:cNvPr>
          <p:cNvSpPr/>
          <p:nvPr userDrawn="1"/>
        </p:nvSpPr>
        <p:spPr>
          <a:xfrm>
            <a:off x="986971" y="752475"/>
            <a:ext cx="10218057" cy="4267200"/>
          </a:xfrm>
          <a:prstGeom prst="rect">
            <a:avLst/>
          </a:prstGeom>
          <a:solidFill>
            <a:schemeClr val="bg2">
              <a:alpha val="89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066269"/>
            <a:ext cx="9144000" cy="1499507"/>
          </a:xfrm>
          <a:prstGeom prst="rect">
            <a:avLst/>
          </a:prstGeom>
        </p:spPr>
        <p:txBody>
          <a:bodyPr anchor="b"/>
          <a:lstStyle>
            <a:lvl1pPr algn="ctr">
              <a:defRPr sz="3600"/>
            </a:lvl1pPr>
          </a:lstStyle>
          <a:p>
            <a:r>
              <a:rPr lang="de-DE" err="1"/>
              <a:t>Dankwort</a:t>
            </a:r>
            <a:r>
              <a:rPr lang="de-DE"/>
              <a:t>/Schlusszitat eintragen	</a:t>
            </a:r>
            <a:endParaRPr lang="en-US"/>
          </a:p>
        </p:txBody>
      </p:sp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F4606495-559C-4ED5-94F7-DD07F6D6711C}"/>
              </a:ext>
            </a:extLst>
          </p:cNvPr>
          <p:cNvCxnSpPr>
            <a:cxnSpLocks/>
          </p:cNvCxnSpPr>
          <p:nvPr userDrawn="1"/>
        </p:nvCxnSpPr>
        <p:spPr>
          <a:xfrm>
            <a:off x="1524000" y="2773914"/>
            <a:ext cx="9144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6" name="Grafik 5">
            <a:extLst>
              <a:ext uri="{FF2B5EF4-FFF2-40B4-BE49-F238E27FC236}">
                <a16:creationId xmlns:a16="http://schemas.microsoft.com/office/drawing/2014/main" id="{2687CEC5-3482-4BEB-92AA-CDCE47D0AA16}"/>
              </a:ext>
            </a:extLst>
          </p:cNvPr>
          <p:cNvPicPr>
            <a:picLocks noChangeAspect="1"/>
          </p:cNvPicPr>
          <p:nvPr userDrawn="1"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29139" y="5289234"/>
            <a:ext cx="2933722" cy="1475916"/>
          </a:xfrm>
          <a:prstGeom prst="rect">
            <a:avLst/>
          </a:prstGeom>
        </p:spPr>
      </p:pic>
      <p:sp>
        <p:nvSpPr>
          <p:cNvPr id="7" name="Textplatzhalter 14">
            <a:extLst>
              <a:ext uri="{FF2B5EF4-FFF2-40B4-BE49-F238E27FC236}">
                <a16:creationId xmlns:a16="http://schemas.microsoft.com/office/drawing/2014/main" id="{AFCAA9B1-2EDA-4C92-BBD3-4EFE5D9A2DF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24000" y="2978510"/>
            <a:ext cx="9143999" cy="2029326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Max Mustermann</a:t>
            </a:r>
          </a:p>
          <a:p>
            <a:pPr lvl="0"/>
            <a:r>
              <a:rPr lang="de-DE"/>
              <a:t>Direktor</a:t>
            </a:r>
          </a:p>
          <a:p>
            <a:pPr lvl="0"/>
            <a:endParaRPr lang="de-DE"/>
          </a:p>
          <a:p>
            <a:pPr lvl="0"/>
            <a:r>
              <a:rPr lang="de-DE"/>
              <a:t>Evangelischer Oberkirchenrat		Telefon: 	0711 2149-173</a:t>
            </a:r>
          </a:p>
          <a:p>
            <a:pPr lvl="0"/>
            <a:r>
              <a:rPr lang="de-DE" err="1"/>
              <a:t>Gänsheidestraße</a:t>
            </a:r>
            <a:r>
              <a:rPr lang="de-DE"/>
              <a:t> 4				Mobil: 	0160 9049-5647</a:t>
            </a:r>
          </a:p>
          <a:p>
            <a:pPr lvl="0"/>
            <a:r>
              <a:rPr lang="de-DE"/>
              <a:t>D-70184 Stuttgart				E-Mail:	vorname.name@elkwue.de</a:t>
            </a:r>
          </a:p>
        </p:txBody>
      </p:sp>
    </p:spTree>
    <p:extLst>
      <p:ext uri="{BB962C8B-B14F-4D97-AF65-F5344CB8AC3E}">
        <p14:creationId xmlns:p14="http://schemas.microsoft.com/office/powerpoint/2010/main" val="41756753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mit Hintergrundbild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A78A4036-D2DA-4424-B7F6-11A240537CAB}"/>
              </a:ext>
            </a:extLst>
          </p:cNvPr>
          <p:cNvSpPr/>
          <p:nvPr userDrawn="1"/>
        </p:nvSpPr>
        <p:spPr>
          <a:xfrm>
            <a:off x="928914" y="1117599"/>
            <a:ext cx="10218057" cy="3701144"/>
          </a:xfrm>
          <a:prstGeom prst="rect">
            <a:avLst/>
          </a:prstGeom>
          <a:solidFill>
            <a:schemeClr val="bg2">
              <a:alpha val="89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262743"/>
            <a:ext cx="9144000" cy="1494744"/>
          </a:xfrm>
          <a:prstGeom prst="rect">
            <a:avLst/>
          </a:prstGeom>
        </p:spPr>
        <p:txBody>
          <a:bodyPr anchor="b"/>
          <a:lstStyle>
            <a:lvl1pPr algn="l">
              <a:defRPr sz="4000"/>
            </a:lvl1pPr>
          </a:lstStyle>
          <a:p>
            <a:r>
              <a:rPr lang="de-DE"/>
              <a:t>Titel eintragen	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2949045"/>
            <a:ext cx="9144000" cy="48735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Untertitel eintragen</a:t>
            </a:r>
          </a:p>
        </p:txBody>
      </p:sp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F4606495-559C-4ED5-94F7-DD07F6D6711C}"/>
              </a:ext>
            </a:extLst>
          </p:cNvPr>
          <p:cNvCxnSpPr>
            <a:cxnSpLocks/>
          </p:cNvCxnSpPr>
          <p:nvPr userDrawn="1"/>
        </p:nvCxnSpPr>
        <p:spPr>
          <a:xfrm>
            <a:off x="1524000" y="3627961"/>
            <a:ext cx="9144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5322A7F1-82B7-424C-92E9-27E31B949C2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24000" y="3819520"/>
            <a:ext cx="9144000" cy="76877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Referent hinzufügen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687CEC5-3482-4BEB-92AA-CDCE47D0AA16}"/>
              </a:ext>
            </a:extLst>
          </p:cNvPr>
          <p:cNvPicPr>
            <a:picLocks noChangeAspect="1"/>
          </p:cNvPicPr>
          <p:nvPr userDrawn="1"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29139" y="5289234"/>
            <a:ext cx="2933722" cy="1475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635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u 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13220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u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Gerader Verbinder 27">
            <a:extLst>
              <a:ext uri="{FF2B5EF4-FFF2-40B4-BE49-F238E27FC236}">
                <a16:creationId xmlns:a16="http://schemas.microsoft.com/office/drawing/2014/main" id="{C35E33B1-9598-40AC-ADA4-6E2781A964CA}"/>
              </a:ext>
            </a:extLst>
          </p:cNvPr>
          <p:cNvCxnSpPr>
            <a:cxnSpLocks/>
          </p:cNvCxnSpPr>
          <p:nvPr userDrawn="1"/>
        </p:nvCxnSpPr>
        <p:spPr>
          <a:xfrm flipH="1">
            <a:off x="573880" y="1068183"/>
            <a:ext cx="2566988" cy="0"/>
          </a:xfrm>
          <a:prstGeom prst="line">
            <a:avLst/>
          </a:prstGeom>
          <a:ln w="19050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platzhalter 15">
            <a:extLst>
              <a:ext uri="{FF2B5EF4-FFF2-40B4-BE49-F238E27FC236}">
                <a16:creationId xmlns:a16="http://schemas.microsoft.com/office/drawing/2014/main" id="{DAE2F372-C57D-40CA-B85A-E8D6B12E04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5375" y="456605"/>
            <a:ext cx="11329988" cy="531532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0"/>
              </a:spcBef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/>
              <a:t>Überschrift einfügen</a:t>
            </a:r>
          </a:p>
        </p:txBody>
      </p:sp>
      <p:sp>
        <p:nvSpPr>
          <p:cNvPr id="30" name="Textplatzhalter 22">
            <a:extLst>
              <a:ext uri="{FF2B5EF4-FFF2-40B4-BE49-F238E27FC236}">
                <a16:creationId xmlns:a16="http://schemas.microsoft.com/office/drawing/2014/main" id="{F9C5FFFD-60D2-43B2-AE11-8298194760C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5374" y="1148229"/>
            <a:ext cx="11329987" cy="381280"/>
          </a:xfrm>
          <a:prstGeom prst="rect">
            <a:avLst/>
          </a:prstGeom>
        </p:spPr>
        <p:txBody>
          <a:bodyPr anchor="t"/>
          <a:lstStyle>
            <a:lvl1pPr>
              <a:lnSpc>
                <a:spcPct val="100000"/>
              </a:lnSpc>
              <a:spcBef>
                <a:spcPts val="0"/>
              </a:spcBef>
              <a:defRPr sz="28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2. Überschrift einfügen</a:t>
            </a:r>
          </a:p>
        </p:txBody>
      </p:sp>
    </p:spTree>
    <p:extLst>
      <p:ext uri="{BB962C8B-B14F-4D97-AF65-F5344CB8AC3E}">
        <p14:creationId xmlns:p14="http://schemas.microsoft.com/office/powerpoint/2010/main" val="30685592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u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255C290-CA84-4044-809A-13A0D974093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85374" y="1728000"/>
            <a:ext cx="11329987" cy="45000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cxnSp>
        <p:nvCxnSpPr>
          <p:cNvPr id="29" name="Gerader Verbinder 28">
            <a:extLst>
              <a:ext uri="{FF2B5EF4-FFF2-40B4-BE49-F238E27FC236}">
                <a16:creationId xmlns:a16="http://schemas.microsoft.com/office/drawing/2014/main" id="{147CB4D9-7916-4690-9FDF-8BBE4ADFBD89}"/>
              </a:ext>
            </a:extLst>
          </p:cNvPr>
          <p:cNvCxnSpPr>
            <a:cxnSpLocks/>
          </p:cNvCxnSpPr>
          <p:nvPr userDrawn="1"/>
        </p:nvCxnSpPr>
        <p:spPr>
          <a:xfrm flipH="1">
            <a:off x="573880" y="1068183"/>
            <a:ext cx="2566988" cy="0"/>
          </a:xfrm>
          <a:prstGeom prst="line">
            <a:avLst/>
          </a:prstGeom>
          <a:ln w="19050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platzhalter 15">
            <a:extLst>
              <a:ext uri="{FF2B5EF4-FFF2-40B4-BE49-F238E27FC236}">
                <a16:creationId xmlns:a16="http://schemas.microsoft.com/office/drawing/2014/main" id="{679550E8-CF94-4366-ACF3-68702D1C3B2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5375" y="456605"/>
            <a:ext cx="11329988" cy="531532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0"/>
              </a:spcBef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/>
              <a:t>Überschrift einfügen</a:t>
            </a:r>
          </a:p>
        </p:txBody>
      </p:sp>
      <p:sp>
        <p:nvSpPr>
          <p:cNvPr id="31" name="Textplatzhalter 22">
            <a:extLst>
              <a:ext uri="{FF2B5EF4-FFF2-40B4-BE49-F238E27FC236}">
                <a16:creationId xmlns:a16="http://schemas.microsoft.com/office/drawing/2014/main" id="{EADC75AD-D0E2-4B5C-96BB-E8FFE0A6604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5374" y="1148229"/>
            <a:ext cx="11329987" cy="381280"/>
          </a:xfrm>
          <a:prstGeom prst="rect">
            <a:avLst/>
          </a:prstGeom>
        </p:spPr>
        <p:txBody>
          <a:bodyPr anchor="t"/>
          <a:lstStyle>
            <a:lvl1pPr>
              <a:lnSpc>
                <a:spcPct val="100000"/>
              </a:lnSpc>
              <a:spcBef>
                <a:spcPts val="0"/>
              </a:spcBef>
              <a:defRPr sz="28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2. Überschrift einfügen</a:t>
            </a:r>
          </a:p>
        </p:txBody>
      </p:sp>
    </p:spTree>
    <p:extLst>
      <p:ext uri="{BB962C8B-B14F-4D97-AF65-F5344CB8AC3E}">
        <p14:creationId xmlns:p14="http://schemas.microsoft.com/office/powerpoint/2010/main" val="22673997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bellenplatzhalter 3">
            <a:extLst>
              <a:ext uri="{FF2B5EF4-FFF2-40B4-BE49-F238E27FC236}">
                <a16:creationId xmlns:a16="http://schemas.microsoft.com/office/drawing/2014/main" id="{46C71904-6CCA-4837-A795-FDCA8E1B536A}"/>
              </a:ext>
            </a:extLst>
          </p:cNvPr>
          <p:cNvSpPr>
            <a:spLocks noGrp="1"/>
          </p:cNvSpPr>
          <p:nvPr>
            <p:ph type="tbl" sz="quarter" idx="18"/>
          </p:nvPr>
        </p:nvSpPr>
        <p:spPr>
          <a:xfrm>
            <a:off x="485775" y="1728000"/>
            <a:ext cx="11329988" cy="4500000"/>
          </a:xfrm>
        </p:spPr>
        <p:txBody>
          <a:bodyPr/>
          <a:lstStyle/>
          <a:p>
            <a:endParaRPr lang="de-DE"/>
          </a:p>
        </p:txBody>
      </p:sp>
      <p:cxnSp>
        <p:nvCxnSpPr>
          <p:cNvPr id="23" name="Gerader Verbinder 22">
            <a:extLst>
              <a:ext uri="{FF2B5EF4-FFF2-40B4-BE49-F238E27FC236}">
                <a16:creationId xmlns:a16="http://schemas.microsoft.com/office/drawing/2014/main" id="{435E081B-C2EF-4C56-80C9-7B399C84BEB4}"/>
              </a:ext>
            </a:extLst>
          </p:cNvPr>
          <p:cNvCxnSpPr/>
          <p:nvPr userDrawn="1"/>
        </p:nvCxnSpPr>
        <p:spPr>
          <a:xfrm>
            <a:off x="6156549" y="6451127"/>
            <a:ext cx="0" cy="600549"/>
          </a:xfrm>
          <a:prstGeom prst="line">
            <a:avLst/>
          </a:prstGeom>
          <a:ln w="1016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r Verbinder 25">
            <a:extLst>
              <a:ext uri="{FF2B5EF4-FFF2-40B4-BE49-F238E27FC236}">
                <a16:creationId xmlns:a16="http://schemas.microsoft.com/office/drawing/2014/main" id="{72683C05-1D17-447C-ACE4-5C1794350B01}"/>
              </a:ext>
            </a:extLst>
          </p:cNvPr>
          <p:cNvCxnSpPr/>
          <p:nvPr userDrawn="1"/>
        </p:nvCxnSpPr>
        <p:spPr>
          <a:xfrm>
            <a:off x="9830917" y="6451127"/>
            <a:ext cx="0" cy="600549"/>
          </a:xfrm>
          <a:prstGeom prst="line">
            <a:avLst/>
          </a:prstGeom>
          <a:ln w="1016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r Verbinder 26">
            <a:extLst>
              <a:ext uri="{FF2B5EF4-FFF2-40B4-BE49-F238E27FC236}">
                <a16:creationId xmlns:a16="http://schemas.microsoft.com/office/drawing/2014/main" id="{0E1DF86D-25B3-4CED-86FF-52C173CDD4EF}"/>
              </a:ext>
            </a:extLst>
          </p:cNvPr>
          <p:cNvCxnSpPr/>
          <p:nvPr userDrawn="1"/>
        </p:nvCxnSpPr>
        <p:spPr>
          <a:xfrm>
            <a:off x="10994955" y="6451127"/>
            <a:ext cx="0" cy="600549"/>
          </a:xfrm>
          <a:prstGeom prst="line">
            <a:avLst/>
          </a:prstGeom>
          <a:ln w="1016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r Verbinder 28">
            <a:extLst>
              <a:ext uri="{FF2B5EF4-FFF2-40B4-BE49-F238E27FC236}">
                <a16:creationId xmlns:a16="http://schemas.microsoft.com/office/drawing/2014/main" id="{9BC32DC2-F2AA-4CC9-91E0-BF8E65194EA1}"/>
              </a:ext>
            </a:extLst>
          </p:cNvPr>
          <p:cNvCxnSpPr>
            <a:cxnSpLocks/>
          </p:cNvCxnSpPr>
          <p:nvPr userDrawn="1"/>
        </p:nvCxnSpPr>
        <p:spPr>
          <a:xfrm flipH="1">
            <a:off x="573880" y="1068183"/>
            <a:ext cx="2566988" cy="0"/>
          </a:xfrm>
          <a:prstGeom prst="line">
            <a:avLst/>
          </a:prstGeom>
          <a:ln w="19050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platzhalter 15">
            <a:extLst>
              <a:ext uri="{FF2B5EF4-FFF2-40B4-BE49-F238E27FC236}">
                <a16:creationId xmlns:a16="http://schemas.microsoft.com/office/drawing/2014/main" id="{F75BAB0F-458F-44E3-BF5C-A2C61C047D6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5375" y="456605"/>
            <a:ext cx="11329988" cy="531532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0"/>
              </a:spcBef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/>
              <a:t>Überschrift einfügen</a:t>
            </a:r>
          </a:p>
        </p:txBody>
      </p:sp>
      <p:sp>
        <p:nvSpPr>
          <p:cNvPr id="31" name="Textplatzhalter 22">
            <a:extLst>
              <a:ext uri="{FF2B5EF4-FFF2-40B4-BE49-F238E27FC236}">
                <a16:creationId xmlns:a16="http://schemas.microsoft.com/office/drawing/2014/main" id="{7FADE963-FC09-4BA3-91AA-28484A0BB36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5374" y="1148229"/>
            <a:ext cx="11329987" cy="381280"/>
          </a:xfrm>
          <a:prstGeom prst="rect">
            <a:avLst/>
          </a:prstGeom>
        </p:spPr>
        <p:txBody>
          <a:bodyPr anchor="t"/>
          <a:lstStyle>
            <a:lvl1pPr>
              <a:lnSpc>
                <a:spcPct val="100000"/>
              </a:lnSpc>
              <a:spcBef>
                <a:spcPts val="0"/>
              </a:spcBef>
              <a:defRPr sz="28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2. Überschrift einfügen</a:t>
            </a:r>
          </a:p>
        </p:txBody>
      </p:sp>
    </p:spTree>
    <p:extLst>
      <p:ext uri="{BB962C8B-B14F-4D97-AF65-F5344CB8AC3E}">
        <p14:creationId xmlns:p14="http://schemas.microsoft.com/office/powerpoint/2010/main" val="12250559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u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5F31790F-59BF-44D5-BB74-7396C9E61E4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85374" y="1728000"/>
            <a:ext cx="11329987" cy="4500000"/>
          </a:xfrm>
        </p:spPr>
        <p:txBody>
          <a:bodyPr/>
          <a:lstStyle/>
          <a:p>
            <a:endParaRPr lang="de-DE"/>
          </a:p>
        </p:txBody>
      </p:sp>
      <p:cxnSp>
        <p:nvCxnSpPr>
          <p:cNvPr id="23" name="Gerader Verbinder 22">
            <a:extLst>
              <a:ext uri="{FF2B5EF4-FFF2-40B4-BE49-F238E27FC236}">
                <a16:creationId xmlns:a16="http://schemas.microsoft.com/office/drawing/2014/main" id="{EA81F3A3-4B42-449E-BCC0-FA3EFA365580}"/>
              </a:ext>
            </a:extLst>
          </p:cNvPr>
          <p:cNvCxnSpPr/>
          <p:nvPr userDrawn="1"/>
        </p:nvCxnSpPr>
        <p:spPr>
          <a:xfrm>
            <a:off x="6156549" y="6451127"/>
            <a:ext cx="0" cy="600549"/>
          </a:xfrm>
          <a:prstGeom prst="line">
            <a:avLst/>
          </a:prstGeom>
          <a:ln w="1016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r Verbinder 25">
            <a:extLst>
              <a:ext uri="{FF2B5EF4-FFF2-40B4-BE49-F238E27FC236}">
                <a16:creationId xmlns:a16="http://schemas.microsoft.com/office/drawing/2014/main" id="{C332AF5D-899D-414C-B4C6-491454B26D86}"/>
              </a:ext>
            </a:extLst>
          </p:cNvPr>
          <p:cNvCxnSpPr/>
          <p:nvPr userDrawn="1"/>
        </p:nvCxnSpPr>
        <p:spPr>
          <a:xfrm>
            <a:off x="9830917" y="6451127"/>
            <a:ext cx="0" cy="600549"/>
          </a:xfrm>
          <a:prstGeom prst="line">
            <a:avLst/>
          </a:prstGeom>
          <a:ln w="1016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r Verbinder 26">
            <a:extLst>
              <a:ext uri="{FF2B5EF4-FFF2-40B4-BE49-F238E27FC236}">
                <a16:creationId xmlns:a16="http://schemas.microsoft.com/office/drawing/2014/main" id="{AC67987A-3DC8-48AF-80D1-B9246246F1A0}"/>
              </a:ext>
            </a:extLst>
          </p:cNvPr>
          <p:cNvCxnSpPr/>
          <p:nvPr userDrawn="1"/>
        </p:nvCxnSpPr>
        <p:spPr>
          <a:xfrm>
            <a:off x="10994955" y="6451127"/>
            <a:ext cx="0" cy="600549"/>
          </a:xfrm>
          <a:prstGeom prst="line">
            <a:avLst/>
          </a:prstGeom>
          <a:ln w="1016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r Verbinder 28">
            <a:extLst>
              <a:ext uri="{FF2B5EF4-FFF2-40B4-BE49-F238E27FC236}">
                <a16:creationId xmlns:a16="http://schemas.microsoft.com/office/drawing/2014/main" id="{91F40C6F-7609-42F1-AE8D-3EB76333A90C}"/>
              </a:ext>
            </a:extLst>
          </p:cNvPr>
          <p:cNvCxnSpPr>
            <a:cxnSpLocks/>
          </p:cNvCxnSpPr>
          <p:nvPr userDrawn="1"/>
        </p:nvCxnSpPr>
        <p:spPr>
          <a:xfrm flipH="1">
            <a:off x="573880" y="1068183"/>
            <a:ext cx="2566988" cy="0"/>
          </a:xfrm>
          <a:prstGeom prst="line">
            <a:avLst/>
          </a:prstGeom>
          <a:ln w="19050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platzhalter 15">
            <a:extLst>
              <a:ext uri="{FF2B5EF4-FFF2-40B4-BE49-F238E27FC236}">
                <a16:creationId xmlns:a16="http://schemas.microsoft.com/office/drawing/2014/main" id="{CB0C3849-E944-457D-A3C0-74151F86144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5375" y="456605"/>
            <a:ext cx="11329988" cy="531532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0"/>
              </a:spcBef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/>
              <a:t>Überschrift einfügen</a:t>
            </a:r>
          </a:p>
        </p:txBody>
      </p:sp>
      <p:sp>
        <p:nvSpPr>
          <p:cNvPr id="31" name="Textplatzhalter 22">
            <a:extLst>
              <a:ext uri="{FF2B5EF4-FFF2-40B4-BE49-F238E27FC236}">
                <a16:creationId xmlns:a16="http://schemas.microsoft.com/office/drawing/2014/main" id="{3FB6E849-56FF-4D10-9EF6-663D8D568D8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5374" y="1148229"/>
            <a:ext cx="11329987" cy="381280"/>
          </a:xfrm>
          <a:prstGeom prst="rect">
            <a:avLst/>
          </a:prstGeom>
        </p:spPr>
        <p:txBody>
          <a:bodyPr anchor="t"/>
          <a:lstStyle>
            <a:lvl1pPr>
              <a:lnSpc>
                <a:spcPct val="100000"/>
              </a:lnSpc>
              <a:spcBef>
                <a:spcPts val="0"/>
              </a:spcBef>
              <a:defRPr sz="28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2. Überschrift einfügen</a:t>
            </a:r>
          </a:p>
        </p:txBody>
      </p:sp>
    </p:spTree>
    <p:extLst>
      <p:ext uri="{BB962C8B-B14F-4D97-AF65-F5344CB8AC3E}">
        <p14:creationId xmlns:p14="http://schemas.microsoft.com/office/powerpoint/2010/main" val="20116099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u vollflächiges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5F31790F-59BF-44D5-BB74-7396C9E61E4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505319"/>
            <a:ext cx="12192000" cy="6352681"/>
          </a:xfrm>
        </p:spPr>
        <p:txBody>
          <a:bodyPr/>
          <a:lstStyle/>
          <a:p>
            <a:endParaRPr lang="de-DE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2B7E7608-5DCE-4DF3-87DC-2BC3EE09552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216025" y="1400175"/>
            <a:ext cx="10233025" cy="1524000"/>
          </a:xfrm>
          <a:solidFill>
            <a:schemeClr val="tx1">
              <a:alpha val="89000"/>
            </a:schemeClr>
          </a:solidFill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6728712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la 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148452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la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Gerader Verbinder 24">
            <a:extLst>
              <a:ext uri="{FF2B5EF4-FFF2-40B4-BE49-F238E27FC236}">
                <a16:creationId xmlns:a16="http://schemas.microsoft.com/office/drawing/2014/main" id="{AD515FF1-0A02-4CEE-B14B-E672F57959E3}"/>
              </a:ext>
            </a:extLst>
          </p:cNvPr>
          <p:cNvCxnSpPr>
            <a:cxnSpLocks/>
          </p:cNvCxnSpPr>
          <p:nvPr userDrawn="1"/>
        </p:nvCxnSpPr>
        <p:spPr>
          <a:xfrm flipH="1">
            <a:off x="573880" y="1068183"/>
            <a:ext cx="2566988" cy="0"/>
          </a:xfrm>
          <a:prstGeom prst="line">
            <a:avLst/>
          </a:prstGeom>
          <a:ln w="19050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platzhalter 15">
            <a:extLst>
              <a:ext uri="{FF2B5EF4-FFF2-40B4-BE49-F238E27FC236}">
                <a16:creationId xmlns:a16="http://schemas.microsoft.com/office/drawing/2014/main" id="{0E1C4A08-E00C-4F40-B725-B5867940A7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5375" y="456605"/>
            <a:ext cx="11329988" cy="531532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0"/>
              </a:spcBef>
              <a:defRPr sz="36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Überschrift einfügen</a:t>
            </a:r>
          </a:p>
        </p:txBody>
      </p:sp>
      <p:sp>
        <p:nvSpPr>
          <p:cNvPr id="27" name="Textplatzhalter 22">
            <a:extLst>
              <a:ext uri="{FF2B5EF4-FFF2-40B4-BE49-F238E27FC236}">
                <a16:creationId xmlns:a16="http://schemas.microsoft.com/office/drawing/2014/main" id="{33D542D6-1E6E-4C56-B150-A91778C5209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5374" y="1148229"/>
            <a:ext cx="11329987" cy="381280"/>
          </a:xfrm>
          <a:prstGeom prst="rect">
            <a:avLst/>
          </a:prstGeom>
        </p:spPr>
        <p:txBody>
          <a:bodyPr anchor="t"/>
          <a:lstStyle>
            <a:lvl1pPr>
              <a:lnSpc>
                <a:spcPct val="100000"/>
              </a:lnSpc>
              <a:spcBef>
                <a:spcPts val="0"/>
              </a:spcBef>
              <a:defRPr sz="2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2. Überschrift einfügen</a:t>
            </a:r>
          </a:p>
        </p:txBody>
      </p:sp>
    </p:spTree>
    <p:extLst>
      <p:ext uri="{BB962C8B-B14F-4D97-AF65-F5344CB8AC3E}">
        <p14:creationId xmlns:p14="http://schemas.microsoft.com/office/powerpoint/2010/main" val="352944701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l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DDFA385A-57BC-4699-9691-B4DD59C9D12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85374" y="1728000"/>
            <a:ext cx="11329987" cy="45000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cxnSp>
        <p:nvCxnSpPr>
          <p:cNvPr id="27" name="Gerader Verbinder 26">
            <a:extLst>
              <a:ext uri="{FF2B5EF4-FFF2-40B4-BE49-F238E27FC236}">
                <a16:creationId xmlns:a16="http://schemas.microsoft.com/office/drawing/2014/main" id="{AEB6F54B-F116-46AB-888D-D966306A9D5A}"/>
              </a:ext>
            </a:extLst>
          </p:cNvPr>
          <p:cNvCxnSpPr>
            <a:cxnSpLocks/>
          </p:cNvCxnSpPr>
          <p:nvPr userDrawn="1"/>
        </p:nvCxnSpPr>
        <p:spPr>
          <a:xfrm flipH="1">
            <a:off x="573880" y="1068183"/>
            <a:ext cx="2566988" cy="0"/>
          </a:xfrm>
          <a:prstGeom prst="line">
            <a:avLst/>
          </a:prstGeom>
          <a:ln w="19050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platzhalter 15">
            <a:extLst>
              <a:ext uri="{FF2B5EF4-FFF2-40B4-BE49-F238E27FC236}">
                <a16:creationId xmlns:a16="http://schemas.microsoft.com/office/drawing/2014/main" id="{8EC637FE-EFF8-4DD3-95E2-3F4949A7E2C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5375" y="456605"/>
            <a:ext cx="11329988" cy="531532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0"/>
              </a:spcBef>
              <a:defRPr sz="36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Überschrift einfügen</a:t>
            </a:r>
          </a:p>
        </p:txBody>
      </p:sp>
      <p:sp>
        <p:nvSpPr>
          <p:cNvPr id="29" name="Textplatzhalter 22">
            <a:extLst>
              <a:ext uri="{FF2B5EF4-FFF2-40B4-BE49-F238E27FC236}">
                <a16:creationId xmlns:a16="http://schemas.microsoft.com/office/drawing/2014/main" id="{DEEF6CBA-4429-4A0F-ABEE-7A9B46A8C69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5374" y="1148229"/>
            <a:ext cx="11329987" cy="381280"/>
          </a:xfrm>
          <a:prstGeom prst="rect">
            <a:avLst/>
          </a:prstGeom>
        </p:spPr>
        <p:txBody>
          <a:bodyPr anchor="t"/>
          <a:lstStyle>
            <a:lvl1pPr>
              <a:lnSpc>
                <a:spcPct val="100000"/>
              </a:lnSpc>
              <a:spcBef>
                <a:spcPts val="0"/>
              </a:spcBef>
              <a:defRPr sz="2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2. Überschrift einfügen</a:t>
            </a:r>
          </a:p>
        </p:txBody>
      </p:sp>
    </p:spTree>
    <p:extLst>
      <p:ext uri="{BB962C8B-B14F-4D97-AF65-F5344CB8AC3E}">
        <p14:creationId xmlns:p14="http://schemas.microsoft.com/office/powerpoint/2010/main" val="133425357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ila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ildplatzhalter 2">
            <a:extLst>
              <a:ext uri="{FF2B5EF4-FFF2-40B4-BE49-F238E27FC236}">
                <a16:creationId xmlns:a16="http://schemas.microsoft.com/office/drawing/2014/main" id="{903CD8F6-2AFF-460A-A486-CE5FB37804C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85374" y="1728000"/>
            <a:ext cx="11329987" cy="4500000"/>
          </a:xfrm>
        </p:spPr>
        <p:txBody>
          <a:bodyPr/>
          <a:lstStyle/>
          <a:p>
            <a:endParaRPr lang="de-DE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A5119947-A812-4F85-9485-73C58257F2F7}"/>
              </a:ext>
            </a:extLst>
          </p:cNvPr>
          <p:cNvSpPr txBox="1"/>
          <p:nvPr userDrawn="1"/>
        </p:nvSpPr>
        <p:spPr>
          <a:xfrm>
            <a:off x="11495291" y="6444839"/>
            <a:ext cx="2175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400" b="0">
                <a:solidFill>
                  <a:schemeClr val="bg1"/>
                </a:solidFill>
              </a:rPr>
              <a:t>|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4F553537-4D4B-4F49-A594-8881C8F2C772}"/>
              </a:ext>
            </a:extLst>
          </p:cNvPr>
          <p:cNvSpPr txBox="1"/>
          <p:nvPr userDrawn="1"/>
        </p:nvSpPr>
        <p:spPr>
          <a:xfrm>
            <a:off x="11119425" y="6444839"/>
            <a:ext cx="47509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8D9346E0-94FB-4D3A-A1D2-A09474D83F5B}" type="slidenum">
              <a:rPr lang="de-DE" sz="1400" b="0" smtClean="0">
                <a:solidFill>
                  <a:schemeClr val="bg1"/>
                </a:solidFill>
              </a:rPr>
              <a:pPr algn="r"/>
              <a:t>‹Nr.›</a:t>
            </a:fld>
            <a:endParaRPr lang="de-DE" sz="1400" b="0">
              <a:solidFill>
                <a:schemeClr val="bg1"/>
              </a:solidFill>
            </a:endParaRPr>
          </a:p>
        </p:txBody>
      </p:sp>
      <p:sp>
        <p:nvSpPr>
          <p:cNvPr id="21" name="Textplatzhalter 17">
            <a:extLst>
              <a:ext uri="{FF2B5EF4-FFF2-40B4-BE49-F238E27FC236}">
                <a16:creationId xmlns:a16="http://schemas.microsoft.com/office/drawing/2014/main" id="{F8E6E696-427C-42A9-9E5C-258564ADF78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619095" y="6451127"/>
            <a:ext cx="653489" cy="2952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Anzahl</a:t>
            </a:r>
          </a:p>
        </p:txBody>
      </p:sp>
      <p:sp>
        <p:nvSpPr>
          <p:cNvPr id="24" name="Textplatzhalter 14">
            <a:extLst>
              <a:ext uri="{FF2B5EF4-FFF2-40B4-BE49-F238E27FC236}">
                <a16:creationId xmlns:a16="http://schemas.microsoft.com/office/drawing/2014/main" id="{46C3BF19-C7FE-4012-9A18-28AE4492F1F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8511" y="6432077"/>
            <a:ext cx="5563567" cy="295749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spcBef>
                <a:spcPts val="0"/>
              </a:spcBef>
              <a:defRPr sz="15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Vortrag eintragen</a:t>
            </a:r>
          </a:p>
        </p:txBody>
      </p:sp>
      <p:sp>
        <p:nvSpPr>
          <p:cNvPr id="25" name="Textplatzhalter 14">
            <a:extLst>
              <a:ext uri="{FF2B5EF4-FFF2-40B4-BE49-F238E27FC236}">
                <a16:creationId xmlns:a16="http://schemas.microsoft.com/office/drawing/2014/main" id="{347F2F1D-F9C6-4A85-89D2-51EEB81B638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81020" y="6444839"/>
            <a:ext cx="3425426" cy="295749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spcBef>
                <a:spcPts val="0"/>
              </a:spcBef>
              <a:defRPr sz="1400" b="0"/>
            </a:lvl1pPr>
          </a:lstStyle>
          <a:p>
            <a:pPr lvl="0"/>
            <a:r>
              <a:rPr lang="de-DE"/>
              <a:t>Referent eintragen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42FA8098-0387-451C-A5BD-59C6ABAA6BD3}"/>
              </a:ext>
            </a:extLst>
          </p:cNvPr>
          <p:cNvSpPr txBox="1"/>
          <p:nvPr userDrawn="1"/>
        </p:nvSpPr>
        <p:spPr>
          <a:xfrm>
            <a:off x="9955388" y="6473414"/>
            <a:ext cx="91509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fld id="{76724FED-E448-430D-8A94-139F2436E774}" type="datetime1">
              <a:rPr lang="de-DE" sz="1400" smtClean="0">
                <a:solidFill>
                  <a:schemeClr val="bg1"/>
                </a:solidFill>
              </a:rPr>
              <a:t>21.05.2026</a:t>
            </a:fld>
            <a:endParaRPr lang="de-DE" sz="1400">
              <a:solidFill>
                <a:schemeClr val="bg1"/>
              </a:solidFill>
            </a:endParaRPr>
          </a:p>
        </p:txBody>
      </p:sp>
      <p:cxnSp>
        <p:nvCxnSpPr>
          <p:cNvPr id="27" name="Gerader Verbinder 26">
            <a:extLst>
              <a:ext uri="{FF2B5EF4-FFF2-40B4-BE49-F238E27FC236}">
                <a16:creationId xmlns:a16="http://schemas.microsoft.com/office/drawing/2014/main" id="{109B01CE-C359-4FE7-A0DA-8A8AF937BDB6}"/>
              </a:ext>
            </a:extLst>
          </p:cNvPr>
          <p:cNvCxnSpPr>
            <a:cxnSpLocks/>
          </p:cNvCxnSpPr>
          <p:nvPr userDrawn="1"/>
        </p:nvCxnSpPr>
        <p:spPr>
          <a:xfrm flipH="1">
            <a:off x="573880" y="1068183"/>
            <a:ext cx="2566988" cy="0"/>
          </a:xfrm>
          <a:prstGeom prst="line">
            <a:avLst/>
          </a:prstGeom>
          <a:ln w="19050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platzhalter 15">
            <a:extLst>
              <a:ext uri="{FF2B5EF4-FFF2-40B4-BE49-F238E27FC236}">
                <a16:creationId xmlns:a16="http://schemas.microsoft.com/office/drawing/2014/main" id="{816FF7AC-39BA-44A2-A485-5207B31F63C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5375" y="456605"/>
            <a:ext cx="11329988" cy="531532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0"/>
              </a:spcBef>
              <a:defRPr sz="36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Überschrift einfügen</a:t>
            </a:r>
          </a:p>
        </p:txBody>
      </p:sp>
      <p:sp>
        <p:nvSpPr>
          <p:cNvPr id="29" name="Textplatzhalter 22">
            <a:extLst>
              <a:ext uri="{FF2B5EF4-FFF2-40B4-BE49-F238E27FC236}">
                <a16:creationId xmlns:a16="http://schemas.microsoft.com/office/drawing/2014/main" id="{95296F87-B189-430B-83EB-34C611C57A0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5374" y="1148229"/>
            <a:ext cx="11329987" cy="381280"/>
          </a:xfrm>
          <a:prstGeom prst="rect">
            <a:avLst/>
          </a:prstGeom>
        </p:spPr>
        <p:txBody>
          <a:bodyPr anchor="t"/>
          <a:lstStyle>
            <a:lvl1pPr>
              <a:lnSpc>
                <a:spcPct val="100000"/>
              </a:lnSpc>
              <a:spcBef>
                <a:spcPts val="0"/>
              </a:spcBef>
              <a:defRPr sz="2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2. Überschrift einfügen</a:t>
            </a:r>
          </a:p>
        </p:txBody>
      </p:sp>
    </p:spTree>
    <p:extLst>
      <p:ext uri="{BB962C8B-B14F-4D97-AF65-F5344CB8AC3E}">
        <p14:creationId xmlns:p14="http://schemas.microsoft.com/office/powerpoint/2010/main" val="2094290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64202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la vollflächiges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Bildplatzhalter 2">
            <a:extLst>
              <a:ext uri="{FF2B5EF4-FFF2-40B4-BE49-F238E27FC236}">
                <a16:creationId xmlns:a16="http://schemas.microsoft.com/office/drawing/2014/main" id="{8B6C4975-D6EF-4B49-9CFB-B88E44754FBF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505319"/>
            <a:ext cx="12192000" cy="6352681"/>
          </a:xfrm>
        </p:spPr>
        <p:txBody>
          <a:bodyPr/>
          <a:lstStyle/>
          <a:p>
            <a:endParaRPr lang="de-DE"/>
          </a:p>
        </p:txBody>
      </p:sp>
      <p:sp>
        <p:nvSpPr>
          <p:cNvPr id="20" name="Textplatzhalter 5">
            <a:extLst>
              <a:ext uri="{FF2B5EF4-FFF2-40B4-BE49-F238E27FC236}">
                <a16:creationId xmlns:a16="http://schemas.microsoft.com/office/drawing/2014/main" id="{97178A6B-9BDC-43A6-9A4D-8FABCE1F1DF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216025" y="1400175"/>
            <a:ext cx="10233025" cy="1524000"/>
          </a:xfrm>
          <a:solidFill>
            <a:schemeClr val="tx1">
              <a:alpha val="89000"/>
            </a:schemeClr>
          </a:solidFill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384699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Gerader Verbinder 12">
            <a:extLst>
              <a:ext uri="{FF2B5EF4-FFF2-40B4-BE49-F238E27FC236}">
                <a16:creationId xmlns:a16="http://schemas.microsoft.com/office/drawing/2014/main" id="{23F85D59-E613-4743-A91B-71014D868E93}"/>
              </a:ext>
            </a:extLst>
          </p:cNvPr>
          <p:cNvCxnSpPr>
            <a:cxnSpLocks/>
          </p:cNvCxnSpPr>
          <p:nvPr userDrawn="1"/>
        </p:nvCxnSpPr>
        <p:spPr>
          <a:xfrm flipH="1">
            <a:off x="573880" y="1068183"/>
            <a:ext cx="2566988" cy="0"/>
          </a:xfrm>
          <a:prstGeom prst="line">
            <a:avLst/>
          </a:prstGeom>
          <a:ln w="19050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platzhalter 15">
            <a:extLst>
              <a:ext uri="{FF2B5EF4-FFF2-40B4-BE49-F238E27FC236}">
                <a16:creationId xmlns:a16="http://schemas.microsoft.com/office/drawing/2014/main" id="{E94394E6-6FFA-4C62-AADB-BE32A084754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5375" y="456605"/>
            <a:ext cx="11329988" cy="531532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0"/>
              </a:spcBef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/>
              <a:t>Überschrift einfügen</a:t>
            </a:r>
          </a:p>
        </p:txBody>
      </p:sp>
      <p:sp>
        <p:nvSpPr>
          <p:cNvPr id="23" name="Textplatzhalter 22">
            <a:extLst>
              <a:ext uri="{FF2B5EF4-FFF2-40B4-BE49-F238E27FC236}">
                <a16:creationId xmlns:a16="http://schemas.microsoft.com/office/drawing/2014/main" id="{6735A047-FB57-4713-AD18-D5B7FED98D5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5374" y="1148229"/>
            <a:ext cx="11329987" cy="381280"/>
          </a:xfrm>
          <a:prstGeom prst="rect">
            <a:avLst/>
          </a:prstGeom>
        </p:spPr>
        <p:txBody>
          <a:bodyPr anchor="t"/>
          <a:lstStyle>
            <a:lvl1pPr>
              <a:lnSpc>
                <a:spcPct val="100000"/>
              </a:lnSpc>
              <a:spcBef>
                <a:spcPts val="0"/>
              </a:spcBef>
              <a:defRPr sz="28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2. Überschrift einfügen</a:t>
            </a:r>
          </a:p>
        </p:txBody>
      </p:sp>
    </p:spTree>
    <p:extLst>
      <p:ext uri="{BB962C8B-B14F-4D97-AF65-F5344CB8AC3E}">
        <p14:creationId xmlns:p14="http://schemas.microsoft.com/office/powerpoint/2010/main" val="2269719024"/>
      </p:ext>
    </p:extLst>
  </p:cSld>
  <p:clrMapOvr>
    <a:masterClrMapping/>
  </p:clrMapOvr>
  <p:hf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255C290-CA84-4044-809A-13A0D974093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85374" y="1727999"/>
            <a:ext cx="11329987" cy="45000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cxnSp>
        <p:nvCxnSpPr>
          <p:cNvPr id="38" name="Gerader Verbinder 37">
            <a:extLst>
              <a:ext uri="{FF2B5EF4-FFF2-40B4-BE49-F238E27FC236}">
                <a16:creationId xmlns:a16="http://schemas.microsoft.com/office/drawing/2014/main" id="{B53BE4EE-D4C7-44EF-82B7-324AD3F2E43D}"/>
              </a:ext>
            </a:extLst>
          </p:cNvPr>
          <p:cNvCxnSpPr>
            <a:cxnSpLocks/>
          </p:cNvCxnSpPr>
          <p:nvPr userDrawn="1"/>
        </p:nvCxnSpPr>
        <p:spPr>
          <a:xfrm flipH="1">
            <a:off x="573880" y="1068183"/>
            <a:ext cx="2566988" cy="0"/>
          </a:xfrm>
          <a:prstGeom prst="line">
            <a:avLst/>
          </a:prstGeom>
          <a:ln w="19050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platzhalter 15">
            <a:extLst>
              <a:ext uri="{FF2B5EF4-FFF2-40B4-BE49-F238E27FC236}">
                <a16:creationId xmlns:a16="http://schemas.microsoft.com/office/drawing/2014/main" id="{B82A87AB-9EB9-4341-8831-FF84CE9A94B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5375" y="456605"/>
            <a:ext cx="11329988" cy="531532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0"/>
              </a:spcBef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/>
              <a:t>Überschrift einfügen</a:t>
            </a:r>
          </a:p>
        </p:txBody>
      </p:sp>
      <p:sp>
        <p:nvSpPr>
          <p:cNvPr id="40" name="Textplatzhalter 22">
            <a:extLst>
              <a:ext uri="{FF2B5EF4-FFF2-40B4-BE49-F238E27FC236}">
                <a16:creationId xmlns:a16="http://schemas.microsoft.com/office/drawing/2014/main" id="{70D5C720-76E2-4357-B383-8175562CAB8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5374" y="1148229"/>
            <a:ext cx="11329987" cy="381280"/>
          </a:xfrm>
          <a:prstGeom prst="rect">
            <a:avLst/>
          </a:prstGeom>
        </p:spPr>
        <p:txBody>
          <a:bodyPr anchor="t"/>
          <a:lstStyle>
            <a:lvl1pPr>
              <a:lnSpc>
                <a:spcPct val="100000"/>
              </a:lnSpc>
              <a:spcBef>
                <a:spcPts val="0"/>
              </a:spcBef>
              <a:defRPr sz="28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2. Überschrift einfügen</a:t>
            </a:r>
          </a:p>
        </p:txBody>
      </p:sp>
    </p:spTree>
    <p:extLst>
      <p:ext uri="{BB962C8B-B14F-4D97-AF65-F5344CB8AC3E}">
        <p14:creationId xmlns:p14="http://schemas.microsoft.com/office/powerpoint/2010/main" val="3439526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bellenplatzhalter 3">
            <a:extLst>
              <a:ext uri="{FF2B5EF4-FFF2-40B4-BE49-F238E27FC236}">
                <a16:creationId xmlns:a16="http://schemas.microsoft.com/office/drawing/2014/main" id="{46C71904-6CCA-4837-A795-FDCA8E1B536A}"/>
              </a:ext>
            </a:extLst>
          </p:cNvPr>
          <p:cNvSpPr>
            <a:spLocks noGrp="1"/>
          </p:cNvSpPr>
          <p:nvPr>
            <p:ph type="tbl" sz="quarter" idx="18"/>
          </p:nvPr>
        </p:nvSpPr>
        <p:spPr>
          <a:xfrm>
            <a:off x="485775" y="1728000"/>
            <a:ext cx="11329988" cy="4501598"/>
          </a:xfrm>
        </p:spPr>
        <p:txBody>
          <a:bodyPr/>
          <a:lstStyle/>
          <a:p>
            <a:endParaRPr lang="de-DE"/>
          </a:p>
        </p:txBody>
      </p:sp>
      <p:cxnSp>
        <p:nvCxnSpPr>
          <p:cNvPr id="38" name="Gerader Verbinder 37">
            <a:extLst>
              <a:ext uri="{FF2B5EF4-FFF2-40B4-BE49-F238E27FC236}">
                <a16:creationId xmlns:a16="http://schemas.microsoft.com/office/drawing/2014/main" id="{DC4C4804-CF20-45DC-84B5-FF3B552B2196}"/>
              </a:ext>
            </a:extLst>
          </p:cNvPr>
          <p:cNvCxnSpPr>
            <a:cxnSpLocks/>
          </p:cNvCxnSpPr>
          <p:nvPr userDrawn="1"/>
        </p:nvCxnSpPr>
        <p:spPr>
          <a:xfrm flipH="1">
            <a:off x="573880" y="1068183"/>
            <a:ext cx="2566988" cy="0"/>
          </a:xfrm>
          <a:prstGeom prst="line">
            <a:avLst/>
          </a:prstGeom>
          <a:ln w="19050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platzhalter 15">
            <a:extLst>
              <a:ext uri="{FF2B5EF4-FFF2-40B4-BE49-F238E27FC236}">
                <a16:creationId xmlns:a16="http://schemas.microsoft.com/office/drawing/2014/main" id="{D72FCE4F-05F4-4DE5-B21A-86683A9FC0B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5375" y="456605"/>
            <a:ext cx="11329988" cy="531532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0"/>
              </a:spcBef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/>
              <a:t>Überschrift einfügen</a:t>
            </a:r>
          </a:p>
        </p:txBody>
      </p:sp>
      <p:sp>
        <p:nvSpPr>
          <p:cNvPr id="40" name="Textplatzhalter 22">
            <a:extLst>
              <a:ext uri="{FF2B5EF4-FFF2-40B4-BE49-F238E27FC236}">
                <a16:creationId xmlns:a16="http://schemas.microsoft.com/office/drawing/2014/main" id="{12AB34FB-E5E3-494C-A8D3-53D2CC9BAF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5374" y="1148229"/>
            <a:ext cx="11329987" cy="381280"/>
          </a:xfrm>
          <a:prstGeom prst="rect">
            <a:avLst/>
          </a:prstGeom>
        </p:spPr>
        <p:txBody>
          <a:bodyPr anchor="t"/>
          <a:lstStyle>
            <a:lvl1pPr>
              <a:lnSpc>
                <a:spcPct val="100000"/>
              </a:lnSpc>
              <a:spcBef>
                <a:spcPts val="0"/>
              </a:spcBef>
              <a:defRPr sz="28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2. Überschrift einfügen</a:t>
            </a:r>
          </a:p>
        </p:txBody>
      </p:sp>
    </p:spTree>
    <p:extLst>
      <p:ext uri="{BB962C8B-B14F-4D97-AF65-F5344CB8AC3E}">
        <p14:creationId xmlns:p14="http://schemas.microsoft.com/office/powerpoint/2010/main" val="1799370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5F31790F-59BF-44D5-BB74-7396C9E61E4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85374" y="1728000"/>
            <a:ext cx="11329987" cy="4500000"/>
          </a:xfrm>
        </p:spPr>
        <p:txBody>
          <a:bodyPr/>
          <a:lstStyle/>
          <a:p>
            <a:endParaRPr lang="de-DE"/>
          </a:p>
        </p:txBody>
      </p:sp>
      <p:cxnSp>
        <p:nvCxnSpPr>
          <p:cNvPr id="38" name="Gerader Verbinder 37">
            <a:extLst>
              <a:ext uri="{FF2B5EF4-FFF2-40B4-BE49-F238E27FC236}">
                <a16:creationId xmlns:a16="http://schemas.microsoft.com/office/drawing/2014/main" id="{174AC61D-EBA6-4C71-87E5-C3DE77E29E33}"/>
              </a:ext>
            </a:extLst>
          </p:cNvPr>
          <p:cNvCxnSpPr>
            <a:cxnSpLocks/>
          </p:cNvCxnSpPr>
          <p:nvPr userDrawn="1"/>
        </p:nvCxnSpPr>
        <p:spPr>
          <a:xfrm flipH="1">
            <a:off x="573880" y="1068183"/>
            <a:ext cx="2566988" cy="0"/>
          </a:xfrm>
          <a:prstGeom prst="line">
            <a:avLst/>
          </a:prstGeom>
          <a:ln w="19050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platzhalter 15">
            <a:extLst>
              <a:ext uri="{FF2B5EF4-FFF2-40B4-BE49-F238E27FC236}">
                <a16:creationId xmlns:a16="http://schemas.microsoft.com/office/drawing/2014/main" id="{7925DEA5-DE85-441E-B87A-9CD56105CE1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5375" y="456605"/>
            <a:ext cx="11329988" cy="531532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0"/>
              </a:spcBef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/>
              <a:t>Überschrift einfügen</a:t>
            </a:r>
          </a:p>
        </p:txBody>
      </p:sp>
      <p:sp>
        <p:nvSpPr>
          <p:cNvPr id="40" name="Textplatzhalter 22">
            <a:extLst>
              <a:ext uri="{FF2B5EF4-FFF2-40B4-BE49-F238E27FC236}">
                <a16:creationId xmlns:a16="http://schemas.microsoft.com/office/drawing/2014/main" id="{D090C0A4-6A15-4060-8233-9C4F405D12B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5374" y="1148229"/>
            <a:ext cx="11329987" cy="381280"/>
          </a:xfrm>
          <a:prstGeom prst="rect">
            <a:avLst/>
          </a:prstGeom>
        </p:spPr>
        <p:txBody>
          <a:bodyPr anchor="t"/>
          <a:lstStyle>
            <a:lvl1pPr>
              <a:lnSpc>
                <a:spcPct val="100000"/>
              </a:lnSpc>
              <a:spcBef>
                <a:spcPts val="0"/>
              </a:spcBef>
              <a:defRPr sz="28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2. Überschrift einfügen</a:t>
            </a:r>
          </a:p>
        </p:txBody>
      </p:sp>
    </p:spTree>
    <p:extLst>
      <p:ext uri="{BB962C8B-B14F-4D97-AF65-F5344CB8AC3E}">
        <p14:creationId xmlns:p14="http://schemas.microsoft.com/office/powerpoint/2010/main" val="3617630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rad vollflächiges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5F31790F-59BF-44D5-BB74-7396C9E61E4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505319"/>
            <a:ext cx="12192000" cy="6352681"/>
          </a:xfrm>
        </p:spPr>
        <p:txBody>
          <a:bodyPr/>
          <a:lstStyle/>
          <a:p>
            <a:endParaRPr lang="de-DE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2B7E7608-5DCE-4DF3-87DC-2BC3EE09552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216025" y="1400175"/>
            <a:ext cx="10233025" cy="1524000"/>
          </a:xfrm>
          <a:solidFill>
            <a:schemeClr val="tx1">
              <a:alpha val="89000"/>
            </a:schemeClr>
          </a:solidFill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767079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rad vollflächiges Bild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1CBD9CE0-DE41-42B3-96D4-7DE5719B7B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88" b="-326"/>
          <a:stretch/>
        </p:blipFill>
        <p:spPr>
          <a:xfrm>
            <a:off x="0" y="504825"/>
            <a:ext cx="12192000" cy="6988175"/>
          </a:xfrm>
          <a:prstGeom prst="rect">
            <a:avLst/>
          </a:prstGeom>
        </p:spPr>
      </p:pic>
      <p:sp>
        <p:nvSpPr>
          <p:cNvPr id="6" name="Textplatzhalter 5">
            <a:extLst>
              <a:ext uri="{FF2B5EF4-FFF2-40B4-BE49-F238E27FC236}">
                <a16:creationId xmlns:a16="http://schemas.microsoft.com/office/drawing/2014/main" id="{2B7E7608-5DCE-4DF3-87DC-2BC3EE09552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216025" y="1400175"/>
            <a:ext cx="10233025" cy="1524000"/>
          </a:xfrm>
          <a:solidFill>
            <a:schemeClr val="tx1">
              <a:alpha val="89000"/>
            </a:schemeClr>
          </a:solidFill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2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2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787371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>
            <a:extLst>
              <a:ext uri="{FF2B5EF4-FFF2-40B4-BE49-F238E27FC236}">
                <a16:creationId xmlns:a16="http://schemas.microsoft.com/office/drawing/2014/main" id="{48E58BFE-BE83-4313-B9EF-E7B87314CC3D}"/>
              </a:ext>
            </a:extLst>
          </p:cNvPr>
          <p:cNvSpPr/>
          <p:nvPr userDrawn="1"/>
        </p:nvSpPr>
        <p:spPr>
          <a:xfrm flipV="1">
            <a:off x="545399" y="-5"/>
            <a:ext cx="7781045" cy="394073"/>
          </a:xfrm>
          <a:prstGeom prst="rect">
            <a:avLst/>
          </a:prstGeom>
          <a:gradFill>
            <a:gsLst>
              <a:gs pos="11000">
                <a:schemeClr val="bg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84ED0866-33BA-4C09-B93A-D5F8A353FFD5}"/>
              </a:ext>
            </a:extLst>
          </p:cNvPr>
          <p:cNvSpPr/>
          <p:nvPr userDrawn="1"/>
        </p:nvSpPr>
        <p:spPr>
          <a:xfrm flipV="1">
            <a:off x="-1" y="-1"/>
            <a:ext cx="396829" cy="3940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58D26B4-87B7-47C3-807C-C427D5128E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112585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945922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708" r:id="rId2"/>
    <p:sldLayoutId id="2147483698" r:id="rId3"/>
    <p:sldLayoutId id="2147483699" r:id="rId4"/>
    <p:sldLayoutId id="2147483709" r:id="rId5"/>
    <p:sldLayoutId id="2147483710" r:id="rId6"/>
    <p:sldLayoutId id="2147483711" r:id="rId7"/>
    <p:sldLayoutId id="2147483712" r:id="rId8"/>
    <p:sldLayoutId id="2147483740" r:id="rId9"/>
    <p:sldLayoutId id="2147483741" r:id="rId10"/>
    <p:sldLayoutId id="2147483742" r:id="rId11"/>
    <p:sldLayoutId id="2147483743" r:id="rId12"/>
    <p:sldLayoutId id="2147483744" r:id="rId13"/>
    <p:sldLayoutId id="2147483745" r:id="rId14"/>
    <p:sldLayoutId id="2147483746" r:id="rId15"/>
    <p:sldLayoutId id="2147483747" r:id="rId16"/>
    <p:sldLayoutId id="2147483738" r:id="rId17"/>
    <p:sldLayoutId id="2147483739" r:id="rId18"/>
    <p:sldLayoutId id="2147483737" r:id="rId19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2400" b="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1pPr>
      <a:lvl2pPr marL="714375" indent="-352425" algn="l" defTabSz="914400" rtl="0" eaLnBrk="1" latinLnBrk="0" hangingPunct="1">
        <a:lnSpc>
          <a:spcPct val="100000"/>
        </a:lnSpc>
        <a:spcBef>
          <a:spcPts val="500"/>
        </a:spcBef>
        <a:buClr>
          <a:schemeClr val="tx1"/>
        </a:buClr>
        <a:buFont typeface="Wingdings" panose="05000000000000000000" pitchFamily="2" charset="2"/>
        <a:buChar char="n"/>
        <a:tabLst>
          <a:tab pos="714375" algn="l"/>
        </a:tabLst>
        <a:defRPr sz="20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2pPr>
      <a:lvl3pPr marL="1076325" indent="-352425" algn="l" defTabSz="914400" rtl="0" eaLnBrk="1" latinLnBrk="0" hangingPunct="1">
        <a:lnSpc>
          <a:spcPct val="10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Font typeface="Wingdings" panose="05000000000000000000" pitchFamily="2" charset="2"/>
        <a:buChar char="n"/>
        <a:defRPr sz="20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3pPr>
      <a:lvl4pPr marL="1438275" indent="-352425" algn="l" defTabSz="914400" rtl="0" eaLnBrk="1" latinLnBrk="0" hangingPunct="1">
        <a:lnSpc>
          <a:spcPct val="10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Font typeface="Arial" panose="020B0604020202020204" pitchFamily="34" charset="0"/>
        <a:buChar char="•"/>
        <a:defRPr sz="20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4pPr>
      <a:lvl5pPr marL="1781175" indent="-3429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Font typeface="Arial" panose="020B0604020202020204" pitchFamily="34" charset="0"/>
        <a:buChar char="•"/>
        <a:defRPr sz="20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133" userDrawn="1">
          <p15:clr>
            <a:srgbClr val="F26B43"/>
          </p15:clr>
        </p15:guide>
        <p15:guide id="2" pos="34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100000">
              <a:schemeClr val="accent1">
                <a:lumMod val="40000"/>
                <a:lumOff val="60000"/>
              </a:schemeClr>
            </a:gs>
            <a:gs pos="48000">
              <a:schemeClr val="bg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>
            <a:extLst>
              <a:ext uri="{FF2B5EF4-FFF2-40B4-BE49-F238E27FC236}">
                <a16:creationId xmlns:a16="http://schemas.microsoft.com/office/drawing/2014/main" id="{48E58BFE-BE83-4313-B9EF-E7B87314CC3D}"/>
              </a:ext>
            </a:extLst>
          </p:cNvPr>
          <p:cNvSpPr/>
          <p:nvPr userDrawn="1"/>
        </p:nvSpPr>
        <p:spPr>
          <a:xfrm flipV="1">
            <a:off x="545399" y="-5"/>
            <a:ext cx="7781045" cy="394073"/>
          </a:xfrm>
          <a:prstGeom prst="rect">
            <a:avLst/>
          </a:prstGeom>
          <a:gradFill>
            <a:gsLst>
              <a:gs pos="11000">
                <a:schemeClr val="bg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84ED0866-33BA-4C09-B93A-D5F8A353FFD5}"/>
              </a:ext>
            </a:extLst>
          </p:cNvPr>
          <p:cNvSpPr/>
          <p:nvPr userDrawn="1"/>
        </p:nvSpPr>
        <p:spPr>
          <a:xfrm flipV="1">
            <a:off x="-1" y="-1"/>
            <a:ext cx="396829" cy="3940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58D26B4-87B7-47C3-807C-C427D5128E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112585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8F97D4B3-D0C5-40B9-B348-C6C7146B368E}"/>
              </a:ext>
            </a:extLst>
          </p:cNvPr>
          <p:cNvSpPr txBox="1"/>
          <p:nvPr userDrawn="1"/>
        </p:nvSpPr>
        <p:spPr>
          <a:xfrm>
            <a:off x="11495291" y="6444839"/>
            <a:ext cx="2175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400" b="0">
                <a:solidFill>
                  <a:schemeClr val="tx2">
                    <a:lumMod val="40000"/>
                    <a:lumOff val="60000"/>
                  </a:schemeClr>
                </a:solidFill>
              </a:rPr>
              <a:t>|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14438AF5-C3CA-404C-9CE8-6DDB0F813558}"/>
              </a:ext>
            </a:extLst>
          </p:cNvPr>
          <p:cNvSpPr txBox="1"/>
          <p:nvPr userDrawn="1"/>
        </p:nvSpPr>
        <p:spPr>
          <a:xfrm>
            <a:off x="11119425" y="6444839"/>
            <a:ext cx="47509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8D9346E0-94FB-4D3A-A1D2-A09474D83F5B}" type="slidenum">
              <a:rPr lang="de-DE" sz="1400" b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pPr algn="r"/>
              <a:t>‹Nr.›</a:t>
            </a:fld>
            <a:endParaRPr lang="de-DE" sz="1400" b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" name="Textplatzhalter 17">
            <a:extLst>
              <a:ext uri="{FF2B5EF4-FFF2-40B4-BE49-F238E27FC236}">
                <a16:creationId xmlns:a16="http://schemas.microsoft.com/office/drawing/2014/main" id="{BF16EAE7-8088-4233-B684-EE21A52196D9}"/>
              </a:ext>
            </a:extLst>
          </p:cNvPr>
          <p:cNvSpPr txBox="1">
            <a:spLocks/>
          </p:cNvSpPr>
          <p:nvPr userDrawn="1"/>
        </p:nvSpPr>
        <p:spPr>
          <a:xfrm>
            <a:off x="11619095" y="6451127"/>
            <a:ext cx="653489" cy="2952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2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14375" indent="-3524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/>
              </a:buClr>
              <a:buFont typeface="Wingdings" panose="05000000000000000000" pitchFamily="2" charset="2"/>
              <a:buChar char="n"/>
              <a:tabLst>
                <a:tab pos="714375" algn="l"/>
              </a:tabLst>
              <a:defRPr sz="20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76325" indent="-3524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n"/>
              <a:defRPr sz="20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438275" indent="-3524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20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81175" indent="-3429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20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Anzahl</a:t>
            </a:r>
          </a:p>
        </p:txBody>
      </p:sp>
      <p:sp>
        <p:nvSpPr>
          <p:cNvPr id="9" name="Textplatzhalter 14">
            <a:extLst>
              <a:ext uri="{FF2B5EF4-FFF2-40B4-BE49-F238E27FC236}">
                <a16:creationId xmlns:a16="http://schemas.microsoft.com/office/drawing/2014/main" id="{89000C6B-D926-46D9-8AC2-3E7E06DEC671}"/>
              </a:ext>
            </a:extLst>
          </p:cNvPr>
          <p:cNvSpPr txBox="1">
            <a:spLocks/>
          </p:cNvSpPr>
          <p:nvPr userDrawn="1"/>
        </p:nvSpPr>
        <p:spPr>
          <a:xfrm>
            <a:off x="468511" y="6432077"/>
            <a:ext cx="5563567" cy="295749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14375" indent="-3524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/>
              </a:buClr>
              <a:buFont typeface="Wingdings" panose="05000000000000000000" pitchFamily="2" charset="2"/>
              <a:buChar char="n"/>
              <a:tabLst>
                <a:tab pos="714375" algn="l"/>
              </a:tabLst>
              <a:defRPr sz="20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76325" indent="-3524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n"/>
              <a:defRPr sz="20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438275" indent="-3524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20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81175" indent="-3429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20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Vortrag eintragen</a:t>
            </a:r>
          </a:p>
        </p:txBody>
      </p:sp>
      <p:sp>
        <p:nvSpPr>
          <p:cNvPr id="10" name="Textplatzhalter 14">
            <a:extLst>
              <a:ext uri="{FF2B5EF4-FFF2-40B4-BE49-F238E27FC236}">
                <a16:creationId xmlns:a16="http://schemas.microsoft.com/office/drawing/2014/main" id="{C3E4C955-C547-4B3B-8DF1-17D31729E203}"/>
              </a:ext>
            </a:extLst>
          </p:cNvPr>
          <p:cNvSpPr txBox="1">
            <a:spLocks/>
          </p:cNvSpPr>
          <p:nvPr userDrawn="1"/>
        </p:nvSpPr>
        <p:spPr>
          <a:xfrm>
            <a:off x="6281020" y="6444839"/>
            <a:ext cx="3425426" cy="295749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14375" indent="-3524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/>
              </a:buClr>
              <a:buFont typeface="Wingdings" panose="05000000000000000000" pitchFamily="2" charset="2"/>
              <a:buChar char="n"/>
              <a:tabLst>
                <a:tab pos="714375" algn="l"/>
              </a:tabLst>
              <a:defRPr sz="20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76325" indent="-3524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n"/>
              <a:defRPr sz="20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438275" indent="-3524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20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81175" indent="-3429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20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Referent eintragen</a:t>
            </a:r>
          </a:p>
        </p:txBody>
      </p:sp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59C348D4-D24E-4BFD-AF19-1088CBB4F2FB}"/>
              </a:ext>
            </a:extLst>
          </p:cNvPr>
          <p:cNvCxnSpPr/>
          <p:nvPr userDrawn="1"/>
        </p:nvCxnSpPr>
        <p:spPr>
          <a:xfrm>
            <a:off x="6156549" y="6451127"/>
            <a:ext cx="0" cy="600549"/>
          </a:xfrm>
          <a:prstGeom prst="line">
            <a:avLst/>
          </a:prstGeom>
          <a:ln w="1016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r Verbinder 11">
            <a:extLst>
              <a:ext uri="{FF2B5EF4-FFF2-40B4-BE49-F238E27FC236}">
                <a16:creationId xmlns:a16="http://schemas.microsoft.com/office/drawing/2014/main" id="{DBBE7B64-EA01-40C0-AFF0-EA67BC236BD5}"/>
              </a:ext>
            </a:extLst>
          </p:cNvPr>
          <p:cNvCxnSpPr/>
          <p:nvPr userDrawn="1"/>
        </p:nvCxnSpPr>
        <p:spPr>
          <a:xfrm>
            <a:off x="9830917" y="6451127"/>
            <a:ext cx="0" cy="600549"/>
          </a:xfrm>
          <a:prstGeom prst="line">
            <a:avLst/>
          </a:prstGeom>
          <a:ln w="1016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r Verbinder 12">
            <a:extLst>
              <a:ext uri="{FF2B5EF4-FFF2-40B4-BE49-F238E27FC236}">
                <a16:creationId xmlns:a16="http://schemas.microsoft.com/office/drawing/2014/main" id="{84F82E4F-15B9-405C-8BB9-126A976E9D98}"/>
              </a:ext>
            </a:extLst>
          </p:cNvPr>
          <p:cNvCxnSpPr/>
          <p:nvPr userDrawn="1"/>
        </p:nvCxnSpPr>
        <p:spPr>
          <a:xfrm>
            <a:off x="10994955" y="6451127"/>
            <a:ext cx="0" cy="600549"/>
          </a:xfrm>
          <a:prstGeom prst="line">
            <a:avLst/>
          </a:prstGeom>
          <a:ln w="1016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feld 13">
            <a:extLst>
              <a:ext uri="{FF2B5EF4-FFF2-40B4-BE49-F238E27FC236}">
                <a16:creationId xmlns:a16="http://schemas.microsoft.com/office/drawing/2014/main" id="{9BE8C2CF-2475-4D54-A65B-176C96D4246F}"/>
              </a:ext>
            </a:extLst>
          </p:cNvPr>
          <p:cNvSpPr txBox="1"/>
          <p:nvPr userDrawn="1"/>
        </p:nvSpPr>
        <p:spPr>
          <a:xfrm>
            <a:off x="9955388" y="6473414"/>
            <a:ext cx="91509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fld id="{76724FED-E448-430D-8A94-139F2436E774}" type="datetime1">
              <a:rPr lang="de-DE" sz="1400" smtClean="0">
                <a:solidFill>
                  <a:schemeClr val="accent1">
                    <a:lumMod val="75000"/>
                  </a:schemeClr>
                </a:solidFill>
              </a:rPr>
              <a:t>21.05.2026</a:t>
            </a:fld>
            <a:endParaRPr lang="de-DE" sz="140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5936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2400" b="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1pPr>
      <a:lvl2pPr marL="714375" indent="-352425" algn="l" defTabSz="914400" rtl="0" eaLnBrk="1" latinLnBrk="0" hangingPunct="1">
        <a:lnSpc>
          <a:spcPct val="100000"/>
        </a:lnSpc>
        <a:spcBef>
          <a:spcPts val="500"/>
        </a:spcBef>
        <a:buClr>
          <a:schemeClr val="tx1"/>
        </a:buClr>
        <a:buFont typeface="Wingdings" panose="05000000000000000000" pitchFamily="2" charset="2"/>
        <a:buChar char="n"/>
        <a:tabLst>
          <a:tab pos="714375" algn="l"/>
        </a:tabLst>
        <a:defRPr sz="20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2pPr>
      <a:lvl3pPr marL="1076325" indent="-352425" algn="l" defTabSz="914400" rtl="0" eaLnBrk="1" latinLnBrk="0" hangingPunct="1">
        <a:lnSpc>
          <a:spcPct val="10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Font typeface="Wingdings" panose="05000000000000000000" pitchFamily="2" charset="2"/>
        <a:buChar char="n"/>
        <a:defRPr sz="20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3pPr>
      <a:lvl4pPr marL="1438275" indent="-352425" algn="l" defTabSz="914400" rtl="0" eaLnBrk="1" latinLnBrk="0" hangingPunct="1">
        <a:lnSpc>
          <a:spcPct val="10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Font typeface="Arial" panose="020B0604020202020204" pitchFamily="34" charset="0"/>
        <a:buChar char="•"/>
        <a:defRPr sz="20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4pPr>
      <a:lvl5pPr marL="1781175" indent="-3429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Font typeface="Arial" panose="020B0604020202020204" pitchFamily="34" charset="0"/>
        <a:buChar char="•"/>
        <a:defRPr sz="20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55">
          <p15:clr>
            <a:srgbClr val="F26B43"/>
          </p15:clr>
        </p15:guide>
        <p15:guide id="2" pos="198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>
            <a:extLst>
              <a:ext uri="{FF2B5EF4-FFF2-40B4-BE49-F238E27FC236}">
                <a16:creationId xmlns:a16="http://schemas.microsoft.com/office/drawing/2014/main" id="{48E58BFE-BE83-4313-B9EF-E7B87314CC3D}"/>
              </a:ext>
            </a:extLst>
          </p:cNvPr>
          <p:cNvSpPr/>
          <p:nvPr userDrawn="1"/>
        </p:nvSpPr>
        <p:spPr>
          <a:xfrm flipV="1">
            <a:off x="545399" y="-5"/>
            <a:ext cx="7781045" cy="394073"/>
          </a:xfrm>
          <a:prstGeom prst="rect">
            <a:avLst/>
          </a:prstGeom>
          <a:gradFill>
            <a:gsLst>
              <a:gs pos="11000">
                <a:schemeClr val="tx1"/>
              </a:gs>
              <a:gs pos="100000">
                <a:schemeClr val="tx1">
                  <a:lumMod val="60000"/>
                  <a:lumOff val="4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84ED0866-33BA-4C09-B93A-D5F8A353FFD5}"/>
              </a:ext>
            </a:extLst>
          </p:cNvPr>
          <p:cNvSpPr/>
          <p:nvPr userDrawn="1"/>
        </p:nvSpPr>
        <p:spPr>
          <a:xfrm flipV="1">
            <a:off x="-1" y="-1"/>
            <a:ext cx="396829" cy="394047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58D26B4-87B7-47C3-807C-C427D5128E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112585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579EF88A-A00E-42D9-9CD9-D0374B434197}"/>
              </a:ext>
            </a:extLst>
          </p:cNvPr>
          <p:cNvSpPr txBox="1"/>
          <p:nvPr userDrawn="1"/>
        </p:nvSpPr>
        <p:spPr>
          <a:xfrm>
            <a:off x="11495291" y="6444839"/>
            <a:ext cx="2175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400" b="0">
                <a:solidFill>
                  <a:schemeClr val="bg1"/>
                </a:solidFill>
              </a:rPr>
              <a:t>|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D2E62084-FBB8-4835-8911-809CDA7C8623}"/>
              </a:ext>
            </a:extLst>
          </p:cNvPr>
          <p:cNvSpPr txBox="1"/>
          <p:nvPr userDrawn="1"/>
        </p:nvSpPr>
        <p:spPr>
          <a:xfrm>
            <a:off x="11119425" y="6444839"/>
            <a:ext cx="47509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8D9346E0-94FB-4D3A-A1D2-A09474D83F5B}" type="slidenum">
              <a:rPr lang="de-DE" sz="1400" b="0" smtClean="0">
                <a:solidFill>
                  <a:schemeClr val="bg1"/>
                </a:solidFill>
              </a:rPr>
              <a:pPr algn="r"/>
              <a:t>‹Nr.›</a:t>
            </a:fld>
            <a:endParaRPr lang="de-DE" sz="1400" b="0">
              <a:solidFill>
                <a:schemeClr val="bg1"/>
              </a:solidFill>
            </a:endParaRPr>
          </a:p>
        </p:txBody>
      </p:sp>
      <p:sp>
        <p:nvSpPr>
          <p:cNvPr id="8" name="Textplatzhalter 17">
            <a:extLst>
              <a:ext uri="{FF2B5EF4-FFF2-40B4-BE49-F238E27FC236}">
                <a16:creationId xmlns:a16="http://schemas.microsoft.com/office/drawing/2014/main" id="{C1CC36FF-89F0-469C-A1CF-9F3468BB1E5C}"/>
              </a:ext>
            </a:extLst>
          </p:cNvPr>
          <p:cNvSpPr txBox="1">
            <a:spLocks/>
          </p:cNvSpPr>
          <p:nvPr userDrawn="1"/>
        </p:nvSpPr>
        <p:spPr>
          <a:xfrm>
            <a:off x="11619095" y="6451127"/>
            <a:ext cx="653489" cy="2952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4375" indent="-3524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bg1"/>
              </a:buClr>
              <a:buFont typeface="Wingdings" panose="05000000000000000000" pitchFamily="2" charset="2"/>
              <a:buChar char="n"/>
              <a:tabLst>
                <a:tab pos="714375" algn="l"/>
              </a:tabLst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6325" indent="-3524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bg1"/>
              </a:buClr>
              <a:buFont typeface="Wingdings" panose="05000000000000000000" pitchFamily="2" charset="2"/>
              <a:buChar char="n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8275" indent="-3524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bg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781175" indent="-3429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bg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Anzahl</a:t>
            </a:r>
          </a:p>
        </p:txBody>
      </p:sp>
      <p:sp>
        <p:nvSpPr>
          <p:cNvPr id="9" name="Textplatzhalter 14">
            <a:extLst>
              <a:ext uri="{FF2B5EF4-FFF2-40B4-BE49-F238E27FC236}">
                <a16:creationId xmlns:a16="http://schemas.microsoft.com/office/drawing/2014/main" id="{55D76E2F-CEDE-4C33-A205-04AFEFC5FC64}"/>
              </a:ext>
            </a:extLst>
          </p:cNvPr>
          <p:cNvSpPr txBox="1">
            <a:spLocks/>
          </p:cNvSpPr>
          <p:nvPr userDrawn="1"/>
        </p:nvSpPr>
        <p:spPr>
          <a:xfrm>
            <a:off x="468511" y="6432077"/>
            <a:ext cx="5563567" cy="295749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4375" indent="-3524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bg1"/>
              </a:buClr>
              <a:buFont typeface="Wingdings" panose="05000000000000000000" pitchFamily="2" charset="2"/>
              <a:buChar char="n"/>
              <a:tabLst>
                <a:tab pos="714375" algn="l"/>
              </a:tabLst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6325" indent="-3524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bg1"/>
              </a:buClr>
              <a:buFont typeface="Wingdings" panose="05000000000000000000" pitchFamily="2" charset="2"/>
              <a:buChar char="n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8275" indent="-3524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bg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781175" indent="-3429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bg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Vortrag eintragen</a:t>
            </a:r>
          </a:p>
        </p:txBody>
      </p:sp>
      <p:sp>
        <p:nvSpPr>
          <p:cNvPr id="10" name="Textplatzhalter 14">
            <a:extLst>
              <a:ext uri="{FF2B5EF4-FFF2-40B4-BE49-F238E27FC236}">
                <a16:creationId xmlns:a16="http://schemas.microsoft.com/office/drawing/2014/main" id="{93F28F69-A10B-4DD4-8C05-DB9D25557710}"/>
              </a:ext>
            </a:extLst>
          </p:cNvPr>
          <p:cNvSpPr txBox="1">
            <a:spLocks/>
          </p:cNvSpPr>
          <p:nvPr userDrawn="1"/>
        </p:nvSpPr>
        <p:spPr>
          <a:xfrm>
            <a:off x="6281020" y="6444839"/>
            <a:ext cx="3425426" cy="295749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4375" indent="-3524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bg1"/>
              </a:buClr>
              <a:buFont typeface="Wingdings" panose="05000000000000000000" pitchFamily="2" charset="2"/>
              <a:buChar char="n"/>
              <a:tabLst>
                <a:tab pos="714375" algn="l"/>
              </a:tabLst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6325" indent="-3524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bg1"/>
              </a:buClr>
              <a:buFont typeface="Wingdings" panose="05000000000000000000" pitchFamily="2" charset="2"/>
              <a:buChar char="n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8275" indent="-3524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bg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781175" indent="-3429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bg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Referent eintragen</a:t>
            </a:r>
          </a:p>
        </p:txBody>
      </p:sp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DE8BB892-3B57-4157-9C07-8238FD21F8E7}"/>
              </a:ext>
            </a:extLst>
          </p:cNvPr>
          <p:cNvCxnSpPr/>
          <p:nvPr userDrawn="1"/>
        </p:nvCxnSpPr>
        <p:spPr>
          <a:xfrm>
            <a:off x="6156549" y="6451127"/>
            <a:ext cx="0" cy="600549"/>
          </a:xfrm>
          <a:prstGeom prst="line">
            <a:avLst/>
          </a:prstGeom>
          <a:ln w="1016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r Verbinder 11">
            <a:extLst>
              <a:ext uri="{FF2B5EF4-FFF2-40B4-BE49-F238E27FC236}">
                <a16:creationId xmlns:a16="http://schemas.microsoft.com/office/drawing/2014/main" id="{BA1BF73D-CE8B-411C-AB2E-0D3CB4649687}"/>
              </a:ext>
            </a:extLst>
          </p:cNvPr>
          <p:cNvCxnSpPr/>
          <p:nvPr userDrawn="1"/>
        </p:nvCxnSpPr>
        <p:spPr>
          <a:xfrm>
            <a:off x="9830917" y="6451127"/>
            <a:ext cx="0" cy="600549"/>
          </a:xfrm>
          <a:prstGeom prst="line">
            <a:avLst/>
          </a:prstGeom>
          <a:ln w="1016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r Verbinder 12">
            <a:extLst>
              <a:ext uri="{FF2B5EF4-FFF2-40B4-BE49-F238E27FC236}">
                <a16:creationId xmlns:a16="http://schemas.microsoft.com/office/drawing/2014/main" id="{9DB7FE59-EF8C-43B2-8FFA-C06C3D810922}"/>
              </a:ext>
            </a:extLst>
          </p:cNvPr>
          <p:cNvCxnSpPr/>
          <p:nvPr userDrawn="1"/>
        </p:nvCxnSpPr>
        <p:spPr>
          <a:xfrm>
            <a:off x="10994955" y="6451127"/>
            <a:ext cx="0" cy="600549"/>
          </a:xfrm>
          <a:prstGeom prst="line">
            <a:avLst/>
          </a:prstGeom>
          <a:ln w="1016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feld 13">
            <a:extLst>
              <a:ext uri="{FF2B5EF4-FFF2-40B4-BE49-F238E27FC236}">
                <a16:creationId xmlns:a16="http://schemas.microsoft.com/office/drawing/2014/main" id="{C521EB6C-A542-4D13-9475-60206E8D9061}"/>
              </a:ext>
            </a:extLst>
          </p:cNvPr>
          <p:cNvSpPr txBox="1"/>
          <p:nvPr userDrawn="1"/>
        </p:nvSpPr>
        <p:spPr>
          <a:xfrm>
            <a:off x="9955388" y="6473414"/>
            <a:ext cx="91509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fld id="{76724FED-E448-430D-8A94-139F2436E774}" type="datetime1">
              <a:rPr lang="de-DE" sz="1400" smtClean="0">
                <a:solidFill>
                  <a:schemeClr val="bg1"/>
                </a:solidFill>
              </a:rPr>
              <a:t>21.05.2026</a:t>
            </a:fld>
            <a:endParaRPr lang="de-DE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97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24" r:id="rId2"/>
    <p:sldLayoutId id="2147483725" r:id="rId3"/>
    <p:sldLayoutId id="2147483726" r:id="rId4"/>
    <p:sldLayoutId id="2147483727" r:id="rId5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2400" b="0" kern="1200">
          <a:solidFill>
            <a:schemeClr val="bg1"/>
          </a:solidFill>
          <a:latin typeface="+mn-lt"/>
          <a:ea typeface="+mn-ea"/>
          <a:cs typeface="+mn-cs"/>
        </a:defRPr>
      </a:lvl1pPr>
      <a:lvl2pPr marL="714375" indent="-352425" algn="l" defTabSz="914400" rtl="0" eaLnBrk="1" latinLnBrk="0" hangingPunct="1">
        <a:lnSpc>
          <a:spcPct val="100000"/>
        </a:lnSpc>
        <a:spcBef>
          <a:spcPts val="500"/>
        </a:spcBef>
        <a:buClr>
          <a:schemeClr val="bg1"/>
        </a:buClr>
        <a:buFont typeface="Wingdings" panose="05000000000000000000" pitchFamily="2" charset="2"/>
        <a:buChar char="n"/>
        <a:tabLst>
          <a:tab pos="714375" algn="l"/>
        </a:tabLst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1076325" indent="-352425" algn="l" defTabSz="914400" rtl="0" eaLnBrk="1" latinLnBrk="0" hangingPunct="1">
        <a:lnSpc>
          <a:spcPct val="100000"/>
        </a:lnSpc>
        <a:spcBef>
          <a:spcPts val="500"/>
        </a:spcBef>
        <a:buClr>
          <a:schemeClr val="bg1"/>
        </a:buClr>
        <a:buFont typeface="Wingdings" panose="05000000000000000000" pitchFamily="2" charset="2"/>
        <a:buChar char="n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438275" indent="-352425" algn="l" defTabSz="914400" rtl="0" eaLnBrk="1" latinLnBrk="0" hangingPunct="1">
        <a:lnSpc>
          <a:spcPct val="100000"/>
        </a:lnSpc>
        <a:spcBef>
          <a:spcPts val="500"/>
        </a:spcBef>
        <a:buClr>
          <a:schemeClr val="bg1"/>
        </a:buClr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1781175" indent="-342900" algn="l" defTabSz="914400" rtl="0" eaLnBrk="1" latinLnBrk="0" hangingPunct="1">
        <a:lnSpc>
          <a:spcPct val="100000"/>
        </a:lnSpc>
        <a:spcBef>
          <a:spcPts val="500"/>
        </a:spcBef>
        <a:buClr>
          <a:schemeClr val="bg1"/>
        </a:buClr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55">
          <p15:clr>
            <a:srgbClr val="F26B43"/>
          </p15:clr>
        </p15:guide>
        <p15:guide id="2" pos="19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sv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6EC850-E244-963F-8AB7-E6B56226F3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B5A56D10-6BAA-71DF-0784-41B25F30B5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3895801"/>
              </p:ext>
            </p:extLst>
          </p:nvPr>
        </p:nvGraphicFramePr>
        <p:xfrm>
          <a:off x="469913" y="564719"/>
          <a:ext cx="10250642" cy="3779064"/>
        </p:xfrm>
        <a:graphic>
          <a:graphicData uri="http://schemas.openxmlformats.org/drawingml/2006/table">
            <a:tbl>
              <a:tblPr firstRow="1" bandRow="1">
                <a:tableStyleId>{E8034E78-7F5D-4C2E-B375-FC64B27BC917}</a:tableStyleId>
              </a:tblPr>
              <a:tblGrid>
                <a:gridCol w="2832971">
                  <a:extLst>
                    <a:ext uri="{9D8B030D-6E8A-4147-A177-3AD203B41FA5}">
                      <a16:colId xmlns:a16="http://schemas.microsoft.com/office/drawing/2014/main" val="184486169"/>
                    </a:ext>
                  </a:extLst>
                </a:gridCol>
                <a:gridCol w="701566">
                  <a:extLst>
                    <a:ext uri="{9D8B030D-6E8A-4147-A177-3AD203B41FA5}">
                      <a16:colId xmlns:a16="http://schemas.microsoft.com/office/drawing/2014/main" val="1558861373"/>
                    </a:ext>
                  </a:extLst>
                </a:gridCol>
                <a:gridCol w="701565">
                  <a:extLst>
                    <a:ext uri="{9D8B030D-6E8A-4147-A177-3AD203B41FA5}">
                      <a16:colId xmlns:a16="http://schemas.microsoft.com/office/drawing/2014/main" val="414951166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468267071"/>
                    </a:ext>
                  </a:extLst>
                </a:gridCol>
                <a:gridCol w="670035">
                  <a:extLst>
                    <a:ext uri="{9D8B030D-6E8A-4147-A177-3AD203B41FA5}">
                      <a16:colId xmlns:a16="http://schemas.microsoft.com/office/drawing/2014/main" val="845903188"/>
                    </a:ext>
                  </a:extLst>
                </a:gridCol>
                <a:gridCol w="677917">
                  <a:extLst>
                    <a:ext uri="{9D8B030D-6E8A-4147-A177-3AD203B41FA5}">
                      <a16:colId xmlns:a16="http://schemas.microsoft.com/office/drawing/2014/main" val="3321776190"/>
                    </a:ext>
                  </a:extLst>
                </a:gridCol>
                <a:gridCol w="670035">
                  <a:extLst>
                    <a:ext uri="{9D8B030D-6E8A-4147-A177-3AD203B41FA5}">
                      <a16:colId xmlns:a16="http://schemas.microsoft.com/office/drawing/2014/main" val="3154142599"/>
                    </a:ext>
                  </a:extLst>
                </a:gridCol>
                <a:gridCol w="670034">
                  <a:extLst>
                    <a:ext uri="{9D8B030D-6E8A-4147-A177-3AD203B41FA5}">
                      <a16:colId xmlns:a16="http://schemas.microsoft.com/office/drawing/2014/main" val="798131177"/>
                    </a:ext>
                  </a:extLst>
                </a:gridCol>
                <a:gridCol w="670035">
                  <a:extLst>
                    <a:ext uri="{9D8B030D-6E8A-4147-A177-3AD203B41FA5}">
                      <a16:colId xmlns:a16="http://schemas.microsoft.com/office/drawing/2014/main" val="2718031639"/>
                    </a:ext>
                  </a:extLst>
                </a:gridCol>
                <a:gridCol w="688807">
                  <a:extLst>
                    <a:ext uri="{9D8B030D-6E8A-4147-A177-3AD203B41FA5}">
                      <a16:colId xmlns:a16="http://schemas.microsoft.com/office/drawing/2014/main" val="1163473640"/>
                    </a:ext>
                  </a:extLst>
                </a:gridCol>
                <a:gridCol w="648987">
                  <a:extLst>
                    <a:ext uri="{9D8B030D-6E8A-4147-A177-3AD203B41FA5}">
                      <a16:colId xmlns:a16="http://schemas.microsoft.com/office/drawing/2014/main" val="2517786123"/>
                    </a:ext>
                  </a:extLst>
                </a:gridCol>
                <a:gridCol w="632890">
                  <a:extLst>
                    <a:ext uri="{9D8B030D-6E8A-4147-A177-3AD203B41FA5}">
                      <a16:colId xmlns:a16="http://schemas.microsoft.com/office/drawing/2014/main" val="3286636910"/>
                    </a:ext>
                  </a:extLst>
                </a:gridCol>
              </a:tblGrid>
              <a:tr h="425290">
                <a:tc>
                  <a:txBody>
                    <a:bodyPr/>
                    <a:lstStyle/>
                    <a:p>
                      <a:r>
                        <a:rPr lang="de-DE" sz="1200" b="0"/>
                        <a:t>Wir für die Kirche – Verwaltung modernisieren: Übersicht Zeitplan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b="0"/>
                        <a:t>2020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b="0"/>
                        <a:t>2021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b="0"/>
                        <a:t>2022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b="0"/>
                        <a:t>2023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b="0"/>
                        <a:t>2024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b="0"/>
                        <a:t>2025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b="0"/>
                        <a:t>2026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b="0"/>
                        <a:t>2027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b="0"/>
                        <a:t>2028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b="0"/>
                        <a:t>2029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b="0"/>
                        <a:t>2030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7398339"/>
                  </a:ext>
                </a:extLst>
              </a:tr>
              <a:tr h="255528">
                <a:tc>
                  <a:txBody>
                    <a:bodyPr/>
                    <a:lstStyle/>
                    <a:p>
                      <a:r>
                        <a:rPr lang="de-DE" sz="800" b="1" u="sng">
                          <a:solidFill>
                            <a:srgbClr val="000000"/>
                          </a:solidFill>
                        </a:rPr>
                        <a:t>Strukturen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0021930"/>
                  </a:ext>
                </a:extLst>
              </a:tr>
              <a:tr h="255528">
                <a:tc>
                  <a:txBody>
                    <a:bodyPr/>
                    <a:lstStyle/>
                    <a:p>
                      <a:r>
                        <a:rPr lang="de-DE" sz="800">
                          <a:solidFill>
                            <a:srgbClr val="000000"/>
                          </a:solidFill>
                        </a:rPr>
                        <a:t>  Bildung Ev. Regionalverwaltungen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7347994"/>
                  </a:ext>
                </a:extLst>
              </a:tr>
              <a:tr h="255528">
                <a:tc>
                  <a:txBody>
                    <a:bodyPr/>
                    <a:lstStyle/>
                    <a:p>
                      <a:r>
                        <a:rPr lang="de-DE" sz="800">
                          <a:solidFill>
                            <a:srgbClr val="000000"/>
                          </a:solidFill>
                        </a:rPr>
                        <a:t>  Wechsel Berufsbild Assistenz der Gemeindeleitung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0375699"/>
                  </a:ext>
                </a:extLst>
              </a:tr>
              <a:tr h="255528">
                <a:tc>
                  <a:txBody>
                    <a:bodyPr/>
                    <a:lstStyle/>
                    <a:p>
                      <a:r>
                        <a:rPr lang="de-DE" sz="800" b="1" u="sng">
                          <a:solidFill>
                            <a:srgbClr val="000000"/>
                          </a:solidFill>
                        </a:rPr>
                        <a:t>Zukunft Finanzwesen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2355904"/>
                  </a:ext>
                </a:extLst>
              </a:tr>
              <a:tr h="255528">
                <a:tc>
                  <a:txBody>
                    <a:bodyPr/>
                    <a:lstStyle/>
                    <a:p>
                      <a:r>
                        <a:rPr lang="de-DE" sz="800">
                          <a:solidFill>
                            <a:srgbClr val="000000"/>
                          </a:solidFill>
                        </a:rPr>
                        <a:t>  Umstellung doppisches Finanzmanagement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6718375"/>
                  </a:ext>
                </a:extLst>
              </a:tr>
              <a:tr h="255528">
                <a:tc>
                  <a:txBody>
                    <a:bodyPr/>
                    <a:lstStyle/>
                    <a:p>
                      <a:r>
                        <a:rPr lang="de-DE" sz="800">
                          <a:solidFill>
                            <a:srgbClr val="000000"/>
                          </a:solidFill>
                        </a:rPr>
                        <a:t>  Umstellung doppische Software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2067051"/>
                  </a:ext>
                </a:extLst>
              </a:tr>
              <a:tr h="255528">
                <a:tc>
                  <a:txBody>
                    <a:bodyPr/>
                    <a:lstStyle/>
                    <a:p>
                      <a:r>
                        <a:rPr lang="de-DE" sz="800" b="1" u="sng">
                          <a:solidFill>
                            <a:srgbClr val="000000"/>
                          </a:solidFill>
                        </a:rPr>
                        <a:t>Digitale Infrastruktur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8742321"/>
                  </a:ext>
                </a:extLst>
              </a:tr>
              <a:tr h="255528">
                <a:tc>
                  <a:txBody>
                    <a:bodyPr/>
                    <a:lstStyle/>
                    <a:p>
                      <a:r>
                        <a:rPr lang="de-DE" sz="800" b="0">
                          <a:solidFill>
                            <a:srgbClr val="000000"/>
                          </a:solidFill>
                        </a:rPr>
                        <a:t>  Anbindung an IT-Verbund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3095333"/>
                  </a:ext>
                </a:extLst>
              </a:tr>
              <a:tr h="255528">
                <a:tc>
                  <a:txBody>
                    <a:bodyPr/>
                    <a:lstStyle/>
                    <a:p>
                      <a:r>
                        <a:rPr lang="de-DE" sz="800" b="0">
                          <a:solidFill>
                            <a:srgbClr val="000000"/>
                          </a:solidFill>
                        </a:rPr>
                        <a:t>  Dokumentenmanagementsystem Doxis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069718"/>
                  </a:ext>
                </a:extLst>
              </a:tr>
              <a:tr h="255528">
                <a:tc>
                  <a:txBody>
                    <a:bodyPr/>
                    <a:lstStyle/>
                    <a:p>
                      <a:r>
                        <a:rPr lang="de-DE" sz="800" b="0">
                          <a:solidFill>
                            <a:srgbClr val="000000"/>
                          </a:solidFill>
                        </a:rPr>
                        <a:t>  Digitaler Arbeitsplatz (M365)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1447269"/>
                  </a:ext>
                </a:extLst>
              </a:tr>
              <a:tr h="255528">
                <a:tc>
                  <a:txBody>
                    <a:bodyPr/>
                    <a:lstStyle/>
                    <a:p>
                      <a:r>
                        <a:rPr lang="de-DE" sz="800" b="0">
                          <a:solidFill>
                            <a:srgbClr val="000000"/>
                          </a:solidFill>
                        </a:rPr>
                        <a:t>  Deko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5850172"/>
                  </a:ext>
                </a:extLst>
              </a:tr>
              <a:tr h="255528">
                <a:tc>
                  <a:txBody>
                    <a:bodyPr/>
                    <a:lstStyle/>
                    <a:p>
                      <a:r>
                        <a:rPr lang="de-DE" sz="800" b="0">
                          <a:solidFill>
                            <a:srgbClr val="000000"/>
                          </a:solidFill>
                        </a:rPr>
                        <a:t> Zeiterfassung, Urlaub- und Fehlzeitenverwaltung in den ERVen (AIDA)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0756889"/>
                  </a:ext>
                </a:extLst>
              </a:tr>
              <a:tr h="255528">
                <a:tc>
                  <a:txBody>
                    <a:bodyPr/>
                    <a:lstStyle/>
                    <a:p>
                      <a:r>
                        <a:rPr lang="de-DE" sz="800" b="0">
                          <a:solidFill>
                            <a:srgbClr val="000000"/>
                          </a:solidFill>
                        </a:rPr>
                        <a:t>  Kidicap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8700542"/>
                  </a:ext>
                </a:extLst>
              </a:tr>
            </a:tbl>
          </a:graphicData>
        </a:graphic>
      </p:graphicFrame>
      <p:sp>
        <p:nvSpPr>
          <p:cNvPr id="11" name="Rechteck: abgerundete Ecken 10">
            <a:extLst>
              <a:ext uri="{FF2B5EF4-FFF2-40B4-BE49-F238E27FC236}">
                <a16:creationId xmlns:a16="http://schemas.microsoft.com/office/drawing/2014/main" id="{D0C5ED35-488C-85C9-E8AD-F581EA69F612}"/>
              </a:ext>
            </a:extLst>
          </p:cNvPr>
          <p:cNvSpPr/>
          <p:nvPr/>
        </p:nvSpPr>
        <p:spPr>
          <a:xfrm>
            <a:off x="4729707" y="1309030"/>
            <a:ext cx="1769359" cy="196827"/>
          </a:xfrm>
          <a:prstGeom prst="round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800">
              <a:solidFill>
                <a:srgbClr val="000000"/>
              </a:solidFill>
            </a:endParaRPr>
          </a:p>
        </p:txBody>
      </p:sp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3318199F-1771-E55A-F9BD-52E406C7E31A}"/>
              </a:ext>
            </a:extLst>
          </p:cNvPr>
          <p:cNvSpPr/>
          <p:nvPr/>
        </p:nvSpPr>
        <p:spPr>
          <a:xfrm>
            <a:off x="7415411" y="2324180"/>
            <a:ext cx="666141" cy="1908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de-DE" sz="800">
                <a:solidFill>
                  <a:schemeClr val="bg1"/>
                </a:solidFill>
              </a:rPr>
              <a:t>Rolloutelle 3</a:t>
            </a:r>
          </a:p>
        </p:txBody>
      </p:sp>
      <p:sp>
        <p:nvSpPr>
          <p:cNvPr id="30" name="Rechteck: abgerundete Ecken 29">
            <a:extLst>
              <a:ext uri="{FF2B5EF4-FFF2-40B4-BE49-F238E27FC236}">
                <a16:creationId xmlns:a16="http://schemas.microsoft.com/office/drawing/2014/main" id="{37AEF9B8-B0CD-C6F0-B86A-6A6E9D95E0A1}"/>
              </a:ext>
            </a:extLst>
          </p:cNvPr>
          <p:cNvSpPr/>
          <p:nvPr/>
        </p:nvSpPr>
        <p:spPr>
          <a:xfrm>
            <a:off x="5413666" y="3606552"/>
            <a:ext cx="880712" cy="198299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800"/>
              <a:t>Rolloutwelle 1-4</a:t>
            </a:r>
          </a:p>
        </p:txBody>
      </p:sp>
      <p:pic>
        <p:nvPicPr>
          <p:cNvPr id="48" name="Grafik 47" descr="Kennzeichen mit einfarbiger Füllung">
            <a:extLst>
              <a:ext uri="{FF2B5EF4-FFF2-40B4-BE49-F238E27FC236}">
                <a16:creationId xmlns:a16="http://schemas.microsoft.com/office/drawing/2014/main" id="{9D96F331-863F-2D61-2380-B9692C11517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969452" y="2043730"/>
            <a:ext cx="441436" cy="441436"/>
          </a:xfrm>
          <a:prstGeom prst="rect">
            <a:avLst/>
          </a:prstGeom>
        </p:spPr>
      </p:pic>
      <p:sp>
        <p:nvSpPr>
          <p:cNvPr id="50" name="Textfeld 49">
            <a:extLst>
              <a:ext uri="{FF2B5EF4-FFF2-40B4-BE49-F238E27FC236}">
                <a16:creationId xmlns:a16="http://schemas.microsoft.com/office/drawing/2014/main" id="{7566E891-0F84-D1CD-A0F1-8DC0C303C0EE}"/>
              </a:ext>
            </a:extLst>
          </p:cNvPr>
          <p:cNvSpPr txBox="1"/>
          <p:nvPr/>
        </p:nvSpPr>
        <p:spPr>
          <a:xfrm>
            <a:off x="5492308" y="992770"/>
            <a:ext cx="154305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800">
                <a:solidFill>
                  <a:srgbClr val="000000"/>
                </a:solidFill>
              </a:rPr>
              <a:t>Landessynode Beschluss </a:t>
            </a:r>
            <a:r>
              <a:rPr lang="de-DE" sz="800" err="1">
                <a:solidFill>
                  <a:srgbClr val="000000"/>
                </a:solidFill>
              </a:rPr>
              <a:t>VerModG</a:t>
            </a:r>
            <a:endParaRPr lang="de-DE" sz="800">
              <a:solidFill>
                <a:srgbClr val="000000"/>
              </a:solidFill>
            </a:endParaRPr>
          </a:p>
        </p:txBody>
      </p:sp>
      <p:sp>
        <p:nvSpPr>
          <p:cNvPr id="2" name="Rechteck: abgerundete Ecken 1">
            <a:extLst>
              <a:ext uri="{FF2B5EF4-FFF2-40B4-BE49-F238E27FC236}">
                <a16:creationId xmlns:a16="http://schemas.microsoft.com/office/drawing/2014/main" id="{CFAA6582-BE59-78D9-A8C6-8F07C392791E}"/>
              </a:ext>
            </a:extLst>
          </p:cNvPr>
          <p:cNvSpPr/>
          <p:nvPr/>
        </p:nvSpPr>
        <p:spPr>
          <a:xfrm>
            <a:off x="6746007" y="2323743"/>
            <a:ext cx="653673" cy="1908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de-DE" sz="800">
                <a:solidFill>
                  <a:schemeClr val="bg1"/>
                </a:solidFill>
              </a:rPr>
              <a:t>Rolloutwelle 2</a:t>
            </a:r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9AB44D77-9557-47DE-F929-4F726DD87318}"/>
              </a:ext>
            </a:extLst>
          </p:cNvPr>
          <p:cNvSpPr/>
          <p:nvPr/>
        </p:nvSpPr>
        <p:spPr>
          <a:xfrm>
            <a:off x="6057933" y="2314620"/>
            <a:ext cx="666141" cy="1908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de-DE" sz="800">
                <a:solidFill>
                  <a:schemeClr val="bg1"/>
                </a:solidFill>
              </a:rPr>
              <a:t>Rolloutwelle 1</a:t>
            </a:r>
          </a:p>
        </p:txBody>
      </p:sp>
      <p:sp>
        <p:nvSpPr>
          <p:cNvPr id="8" name="Rechteck: abgerundete Ecken 7">
            <a:extLst>
              <a:ext uri="{FF2B5EF4-FFF2-40B4-BE49-F238E27FC236}">
                <a16:creationId xmlns:a16="http://schemas.microsoft.com/office/drawing/2014/main" id="{42C26C95-A068-C2CD-AECA-C7F4520810C2}"/>
              </a:ext>
            </a:extLst>
          </p:cNvPr>
          <p:cNvSpPr/>
          <p:nvPr/>
        </p:nvSpPr>
        <p:spPr>
          <a:xfrm>
            <a:off x="3352808" y="2324183"/>
            <a:ext cx="2675844" cy="190504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800">
                <a:solidFill>
                  <a:schemeClr val="bg1"/>
                </a:solidFill>
              </a:rPr>
              <a:t>Pilotierung(en)</a:t>
            </a:r>
          </a:p>
        </p:txBody>
      </p:sp>
      <p:sp>
        <p:nvSpPr>
          <p:cNvPr id="33" name="Rechteck: abgerundete Ecken 32">
            <a:extLst>
              <a:ext uri="{FF2B5EF4-FFF2-40B4-BE49-F238E27FC236}">
                <a16:creationId xmlns:a16="http://schemas.microsoft.com/office/drawing/2014/main" id="{7BF0962B-27D9-F0E2-B51D-377F578173D1}"/>
              </a:ext>
            </a:extLst>
          </p:cNvPr>
          <p:cNvSpPr/>
          <p:nvPr/>
        </p:nvSpPr>
        <p:spPr>
          <a:xfrm>
            <a:off x="8103484" y="2324180"/>
            <a:ext cx="1980153" cy="178162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800">
                <a:solidFill>
                  <a:schemeClr val="bg1"/>
                </a:solidFill>
              </a:rPr>
              <a:t>Nachbetreuung (geplant)</a:t>
            </a: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A4481F19-E123-63B8-ABBC-FA005749A745}"/>
              </a:ext>
            </a:extLst>
          </p:cNvPr>
          <p:cNvSpPr txBox="1"/>
          <p:nvPr/>
        </p:nvSpPr>
        <p:spPr>
          <a:xfrm>
            <a:off x="8287408" y="2043730"/>
            <a:ext cx="84083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800">
                <a:solidFill>
                  <a:srgbClr val="000000"/>
                </a:solidFill>
              </a:rPr>
              <a:t>Projektabschluss</a:t>
            </a:r>
          </a:p>
        </p:txBody>
      </p:sp>
      <p:pic>
        <p:nvPicPr>
          <p:cNvPr id="49" name="Grafik 48" descr="Häkchen mit einfarbiger Füllung">
            <a:extLst>
              <a:ext uri="{FF2B5EF4-FFF2-40B4-BE49-F238E27FC236}">
                <a16:creationId xmlns:a16="http://schemas.microsoft.com/office/drawing/2014/main" id="{EA8655BC-3A46-5942-63C4-D17EC5298B7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166261">
            <a:off x="5881157" y="2238914"/>
            <a:ext cx="198718" cy="198718"/>
          </a:xfrm>
          <a:prstGeom prst="rect">
            <a:avLst/>
          </a:prstGeom>
        </p:spPr>
      </p:pic>
      <p:pic>
        <p:nvPicPr>
          <p:cNvPr id="55" name="Grafik 54" descr="Häkchen mit einfarbiger Füllung">
            <a:extLst>
              <a:ext uri="{FF2B5EF4-FFF2-40B4-BE49-F238E27FC236}">
                <a16:creationId xmlns:a16="http://schemas.microsoft.com/office/drawing/2014/main" id="{8599BAA0-98C9-E0D3-8036-3B619BA86DA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166261">
            <a:off x="6594731" y="2238915"/>
            <a:ext cx="198718" cy="198718"/>
          </a:xfrm>
          <a:prstGeom prst="rect">
            <a:avLst/>
          </a:prstGeom>
        </p:spPr>
      </p:pic>
      <p:pic>
        <p:nvPicPr>
          <p:cNvPr id="56" name="Grafik 55" descr="Häkchen mit einfarbiger Füllung">
            <a:extLst>
              <a:ext uri="{FF2B5EF4-FFF2-40B4-BE49-F238E27FC236}">
                <a16:creationId xmlns:a16="http://schemas.microsoft.com/office/drawing/2014/main" id="{73707665-4F64-4F8E-226B-A7066A3C714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166261">
            <a:off x="7282580" y="2238913"/>
            <a:ext cx="198718" cy="198718"/>
          </a:xfrm>
          <a:prstGeom prst="rect">
            <a:avLst/>
          </a:prstGeom>
        </p:spPr>
      </p:pic>
      <p:pic>
        <p:nvPicPr>
          <p:cNvPr id="57" name="Grafik 56" descr="Häkchen mit einfarbiger Füllung">
            <a:extLst>
              <a:ext uri="{FF2B5EF4-FFF2-40B4-BE49-F238E27FC236}">
                <a16:creationId xmlns:a16="http://schemas.microsoft.com/office/drawing/2014/main" id="{77FF5158-831F-DAAD-6C9C-E5D5BC91233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166261">
            <a:off x="7954663" y="2238914"/>
            <a:ext cx="198718" cy="198718"/>
          </a:xfrm>
          <a:prstGeom prst="rect">
            <a:avLst/>
          </a:prstGeom>
        </p:spPr>
      </p:pic>
      <p:pic>
        <p:nvPicPr>
          <p:cNvPr id="58" name="Grafik 57" descr="Kennzeichen mit einfarbiger Füllung">
            <a:extLst>
              <a:ext uri="{FF2B5EF4-FFF2-40B4-BE49-F238E27FC236}">
                <a16:creationId xmlns:a16="http://schemas.microsoft.com/office/drawing/2014/main" id="{15D14E4C-8F66-B078-E3DF-1B412C34E27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192948" y="995130"/>
            <a:ext cx="441436" cy="441436"/>
          </a:xfrm>
          <a:prstGeom prst="rect">
            <a:avLst/>
          </a:prstGeom>
        </p:spPr>
      </p:pic>
      <p:sp>
        <p:nvSpPr>
          <p:cNvPr id="72" name="Rechteck: abgerundete Ecken 71">
            <a:extLst>
              <a:ext uri="{FF2B5EF4-FFF2-40B4-BE49-F238E27FC236}">
                <a16:creationId xmlns:a16="http://schemas.microsoft.com/office/drawing/2014/main" id="{909AB850-75D9-F0D9-04C0-1EC726264D2D}"/>
              </a:ext>
            </a:extLst>
          </p:cNvPr>
          <p:cNvSpPr/>
          <p:nvPr/>
        </p:nvSpPr>
        <p:spPr>
          <a:xfrm>
            <a:off x="5487953" y="3358678"/>
            <a:ext cx="2225321" cy="198299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800"/>
              <a:t>Basis</a:t>
            </a:r>
          </a:p>
        </p:txBody>
      </p:sp>
      <p:sp>
        <p:nvSpPr>
          <p:cNvPr id="61" name="Rechteck: abgerundete Ecken 60">
            <a:extLst>
              <a:ext uri="{FF2B5EF4-FFF2-40B4-BE49-F238E27FC236}">
                <a16:creationId xmlns:a16="http://schemas.microsoft.com/office/drawing/2014/main" id="{B8F614C9-D508-A095-B4EE-9E3FC3E0260A}"/>
              </a:ext>
            </a:extLst>
          </p:cNvPr>
          <p:cNvSpPr/>
          <p:nvPr/>
        </p:nvSpPr>
        <p:spPr>
          <a:xfrm>
            <a:off x="5424958" y="3102725"/>
            <a:ext cx="1165037" cy="198299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800"/>
              <a:t>Personalakte</a:t>
            </a:r>
          </a:p>
        </p:txBody>
      </p:sp>
      <p:pic>
        <p:nvPicPr>
          <p:cNvPr id="62" name="Grafik 61" descr="Häkchen mit einfarbiger Füllung">
            <a:extLst>
              <a:ext uri="{FF2B5EF4-FFF2-40B4-BE49-F238E27FC236}">
                <a16:creationId xmlns:a16="http://schemas.microsoft.com/office/drawing/2014/main" id="{E3B25B84-DE37-A24E-BDAB-FC181E1964F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166261">
            <a:off x="6306091" y="3609360"/>
            <a:ext cx="198718" cy="198718"/>
          </a:xfrm>
          <a:prstGeom prst="rect">
            <a:avLst/>
          </a:prstGeom>
        </p:spPr>
      </p:pic>
      <p:sp>
        <p:nvSpPr>
          <p:cNvPr id="63" name="Rechteck: abgerundete Ecken 62">
            <a:extLst>
              <a:ext uri="{FF2B5EF4-FFF2-40B4-BE49-F238E27FC236}">
                <a16:creationId xmlns:a16="http://schemas.microsoft.com/office/drawing/2014/main" id="{E15C4BF1-C2F3-2F7A-FA08-AEC155D52E44}"/>
              </a:ext>
            </a:extLst>
          </p:cNvPr>
          <p:cNvSpPr/>
          <p:nvPr/>
        </p:nvSpPr>
        <p:spPr>
          <a:xfrm>
            <a:off x="6883901" y="3107431"/>
            <a:ext cx="2899288" cy="19359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de-DE" sz="800">
                <a:solidFill>
                  <a:schemeClr val="bg1"/>
                </a:solidFill>
              </a:rPr>
              <a:t>Akten zu den Themen Finanzen, Bau und Liegenschaften und KiTa</a:t>
            </a:r>
          </a:p>
        </p:txBody>
      </p:sp>
      <p:pic>
        <p:nvPicPr>
          <p:cNvPr id="64" name="Grafik 63" descr="Häkchen mit einfarbiger Füllung">
            <a:extLst>
              <a:ext uri="{FF2B5EF4-FFF2-40B4-BE49-F238E27FC236}">
                <a16:creationId xmlns:a16="http://schemas.microsoft.com/office/drawing/2014/main" id="{7EFA2E6C-608C-6230-57E8-A415FD3D42B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166261">
            <a:off x="6618999" y="3101547"/>
            <a:ext cx="198718" cy="198718"/>
          </a:xfrm>
          <a:prstGeom prst="rect">
            <a:avLst/>
          </a:prstGeom>
        </p:spPr>
      </p:pic>
      <p:sp>
        <p:nvSpPr>
          <p:cNvPr id="71" name="Rechteck: abgerundete Ecken 70">
            <a:extLst>
              <a:ext uri="{FF2B5EF4-FFF2-40B4-BE49-F238E27FC236}">
                <a16:creationId xmlns:a16="http://schemas.microsoft.com/office/drawing/2014/main" id="{3DE609E3-7353-C9E8-C793-B6A869D045E3}"/>
              </a:ext>
            </a:extLst>
          </p:cNvPr>
          <p:cNvSpPr/>
          <p:nvPr/>
        </p:nvSpPr>
        <p:spPr>
          <a:xfrm>
            <a:off x="4720074" y="2835890"/>
            <a:ext cx="1165037" cy="198299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800"/>
              <a:t>Basis</a:t>
            </a:r>
          </a:p>
        </p:txBody>
      </p:sp>
      <p:sp>
        <p:nvSpPr>
          <p:cNvPr id="75" name="Rechteck: abgerundete Ecken 74">
            <a:extLst>
              <a:ext uri="{FF2B5EF4-FFF2-40B4-BE49-F238E27FC236}">
                <a16:creationId xmlns:a16="http://schemas.microsoft.com/office/drawing/2014/main" id="{D4EA11DD-7450-EA06-F0C5-41F090A71B60}"/>
              </a:ext>
            </a:extLst>
          </p:cNvPr>
          <p:cNvSpPr/>
          <p:nvPr/>
        </p:nvSpPr>
        <p:spPr>
          <a:xfrm>
            <a:off x="7725084" y="3356826"/>
            <a:ext cx="851366" cy="19359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800">
                <a:solidFill>
                  <a:schemeClr val="bg1"/>
                </a:solidFill>
              </a:rPr>
              <a:t>Standorte</a:t>
            </a:r>
          </a:p>
        </p:txBody>
      </p:sp>
      <p:sp>
        <p:nvSpPr>
          <p:cNvPr id="76" name="Rechteck: abgerundete Ecken 75">
            <a:extLst>
              <a:ext uri="{FF2B5EF4-FFF2-40B4-BE49-F238E27FC236}">
                <a16:creationId xmlns:a16="http://schemas.microsoft.com/office/drawing/2014/main" id="{94815610-13FC-A49F-2C22-53D0788FABAC}"/>
              </a:ext>
            </a:extLst>
          </p:cNvPr>
          <p:cNvSpPr/>
          <p:nvPr/>
        </p:nvSpPr>
        <p:spPr>
          <a:xfrm>
            <a:off x="6753952" y="2850264"/>
            <a:ext cx="1980153" cy="19359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800">
                <a:solidFill>
                  <a:schemeClr val="bg1"/>
                </a:solidFill>
              </a:rPr>
              <a:t>ERV-Konstrukt Standorte</a:t>
            </a:r>
          </a:p>
        </p:txBody>
      </p:sp>
      <p:pic>
        <p:nvPicPr>
          <p:cNvPr id="79" name="Grafik 78" descr="Häkchen mit einfarbiger Füllung">
            <a:extLst>
              <a:ext uri="{FF2B5EF4-FFF2-40B4-BE49-F238E27FC236}">
                <a16:creationId xmlns:a16="http://schemas.microsoft.com/office/drawing/2014/main" id="{FE8C19DC-35A8-EBF5-A7FB-6673D786714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166261">
            <a:off x="5931149" y="2819161"/>
            <a:ext cx="198718" cy="198718"/>
          </a:xfrm>
          <a:prstGeom prst="rect">
            <a:avLst/>
          </a:prstGeom>
        </p:spPr>
      </p:pic>
      <p:sp>
        <p:nvSpPr>
          <p:cNvPr id="80" name="Rechteck: abgerundete Ecken 79">
            <a:extLst>
              <a:ext uri="{FF2B5EF4-FFF2-40B4-BE49-F238E27FC236}">
                <a16:creationId xmlns:a16="http://schemas.microsoft.com/office/drawing/2014/main" id="{6E0A1C31-A7C2-73F3-D7E8-83BA87D3A805}"/>
              </a:ext>
            </a:extLst>
          </p:cNvPr>
          <p:cNvSpPr/>
          <p:nvPr/>
        </p:nvSpPr>
        <p:spPr>
          <a:xfrm>
            <a:off x="5191520" y="4121457"/>
            <a:ext cx="707286" cy="198299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800"/>
              <a:t>Akte</a:t>
            </a:r>
          </a:p>
        </p:txBody>
      </p:sp>
      <p:pic>
        <p:nvPicPr>
          <p:cNvPr id="81" name="Grafik 80" descr="Häkchen mit einfarbiger Füllung">
            <a:extLst>
              <a:ext uri="{FF2B5EF4-FFF2-40B4-BE49-F238E27FC236}">
                <a16:creationId xmlns:a16="http://schemas.microsoft.com/office/drawing/2014/main" id="{8312BF76-D355-104E-9AD2-B0177686F11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166261">
            <a:off x="5932767" y="4109326"/>
            <a:ext cx="198718" cy="198718"/>
          </a:xfrm>
          <a:prstGeom prst="rect">
            <a:avLst/>
          </a:prstGeom>
        </p:spPr>
      </p:pic>
      <p:sp>
        <p:nvSpPr>
          <p:cNvPr id="82" name="Rechteck: abgerundete Ecken 81">
            <a:extLst>
              <a:ext uri="{FF2B5EF4-FFF2-40B4-BE49-F238E27FC236}">
                <a16:creationId xmlns:a16="http://schemas.microsoft.com/office/drawing/2014/main" id="{423BAF32-E4D0-79DE-299D-6F79DAB5E138}"/>
              </a:ext>
            </a:extLst>
          </p:cNvPr>
          <p:cNvSpPr/>
          <p:nvPr/>
        </p:nvSpPr>
        <p:spPr>
          <a:xfrm>
            <a:off x="7446903" y="4111827"/>
            <a:ext cx="1618278" cy="19359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800">
                <a:solidFill>
                  <a:schemeClr val="bg1"/>
                </a:solidFill>
              </a:rPr>
              <a:t>Travel</a:t>
            </a:r>
          </a:p>
        </p:txBody>
      </p:sp>
      <p:sp>
        <p:nvSpPr>
          <p:cNvPr id="83" name="Rechteck: abgerundete Ecken 82">
            <a:extLst>
              <a:ext uri="{FF2B5EF4-FFF2-40B4-BE49-F238E27FC236}">
                <a16:creationId xmlns:a16="http://schemas.microsoft.com/office/drawing/2014/main" id="{D9626D02-005C-3BAB-8D74-B963B2997080}"/>
              </a:ext>
            </a:extLst>
          </p:cNvPr>
          <p:cNvSpPr/>
          <p:nvPr/>
        </p:nvSpPr>
        <p:spPr>
          <a:xfrm>
            <a:off x="7165436" y="3864298"/>
            <a:ext cx="414706" cy="198299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800"/>
              <a:t>Pilot</a:t>
            </a:r>
          </a:p>
        </p:txBody>
      </p:sp>
      <p:sp>
        <p:nvSpPr>
          <p:cNvPr id="84" name="Rechteck: abgerundete Ecken 83">
            <a:extLst>
              <a:ext uri="{FF2B5EF4-FFF2-40B4-BE49-F238E27FC236}">
                <a16:creationId xmlns:a16="http://schemas.microsoft.com/office/drawing/2014/main" id="{AD8515BD-822B-9275-BFE5-604546176A5C}"/>
              </a:ext>
            </a:extLst>
          </p:cNvPr>
          <p:cNvSpPr/>
          <p:nvPr/>
        </p:nvSpPr>
        <p:spPr>
          <a:xfrm>
            <a:off x="7601749" y="3870897"/>
            <a:ext cx="627851" cy="191700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800">
                <a:solidFill>
                  <a:schemeClr val="bg1"/>
                </a:solidFill>
              </a:rPr>
              <a:t>Rollout</a:t>
            </a:r>
          </a:p>
        </p:txBody>
      </p:sp>
      <p:pic>
        <p:nvPicPr>
          <p:cNvPr id="85" name="Grafik 84" descr="Häkchen mit einfarbiger Füllung">
            <a:extLst>
              <a:ext uri="{FF2B5EF4-FFF2-40B4-BE49-F238E27FC236}">
                <a16:creationId xmlns:a16="http://schemas.microsoft.com/office/drawing/2014/main" id="{F63B9ADB-0AEF-5FB2-A0C3-ED6BFDB51C7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166261">
            <a:off x="7546281" y="3857729"/>
            <a:ext cx="198718" cy="198718"/>
          </a:xfrm>
          <a:prstGeom prst="rect">
            <a:avLst/>
          </a:prstGeom>
        </p:spPr>
      </p:pic>
      <p:sp>
        <p:nvSpPr>
          <p:cNvPr id="86" name="Textfeld 85">
            <a:extLst>
              <a:ext uri="{FF2B5EF4-FFF2-40B4-BE49-F238E27FC236}">
                <a16:creationId xmlns:a16="http://schemas.microsoft.com/office/drawing/2014/main" id="{AAFCC38F-836C-6703-D704-0B8D5FD687C4}"/>
              </a:ext>
            </a:extLst>
          </p:cNvPr>
          <p:cNvSpPr txBox="1"/>
          <p:nvPr/>
        </p:nvSpPr>
        <p:spPr>
          <a:xfrm>
            <a:off x="6263833" y="1139933"/>
            <a:ext cx="124539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800">
                <a:solidFill>
                  <a:srgbClr val="000000"/>
                </a:solidFill>
              </a:rPr>
              <a:t>Beschluss Standortkonzept</a:t>
            </a:r>
          </a:p>
        </p:txBody>
      </p:sp>
      <p:pic>
        <p:nvPicPr>
          <p:cNvPr id="87" name="Grafik 86" descr="Kennzeichen mit einfarbiger Füllung">
            <a:extLst>
              <a:ext uri="{FF2B5EF4-FFF2-40B4-BE49-F238E27FC236}">
                <a16:creationId xmlns:a16="http://schemas.microsoft.com/office/drawing/2014/main" id="{E088814A-85A5-085D-C267-005595312D2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49773" y="1139933"/>
            <a:ext cx="441436" cy="441436"/>
          </a:xfrm>
          <a:prstGeom prst="rect">
            <a:avLst/>
          </a:prstGeom>
        </p:spPr>
      </p:pic>
      <p:pic>
        <p:nvPicPr>
          <p:cNvPr id="88" name="Grafik 87" descr="Häkchen mit einfarbiger Füllung">
            <a:extLst>
              <a:ext uri="{FF2B5EF4-FFF2-40B4-BE49-F238E27FC236}">
                <a16:creationId xmlns:a16="http://schemas.microsoft.com/office/drawing/2014/main" id="{459F48CF-883B-369E-B358-E09AE9F3C2A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166261">
            <a:off x="6446328" y="1317036"/>
            <a:ext cx="198718" cy="198718"/>
          </a:xfrm>
          <a:prstGeom prst="rect">
            <a:avLst/>
          </a:prstGeom>
        </p:spPr>
      </p:pic>
      <p:sp>
        <p:nvSpPr>
          <p:cNvPr id="89" name="Rechteck: abgerundete Ecken 88">
            <a:extLst>
              <a:ext uri="{FF2B5EF4-FFF2-40B4-BE49-F238E27FC236}">
                <a16:creationId xmlns:a16="http://schemas.microsoft.com/office/drawing/2014/main" id="{E130EEB4-5333-2F8F-8556-306FA09C9F98}"/>
              </a:ext>
            </a:extLst>
          </p:cNvPr>
          <p:cNvSpPr/>
          <p:nvPr/>
        </p:nvSpPr>
        <p:spPr>
          <a:xfrm>
            <a:off x="5031963" y="1564265"/>
            <a:ext cx="1656329" cy="196827"/>
          </a:xfrm>
          <a:prstGeom prst="round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800">
              <a:solidFill>
                <a:srgbClr val="000000"/>
              </a:solidFill>
            </a:endParaRPr>
          </a:p>
        </p:txBody>
      </p:sp>
      <p:sp>
        <p:nvSpPr>
          <p:cNvPr id="90" name="Rechteck: abgerundete Ecken 89">
            <a:extLst>
              <a:ext uri="{FF2B5EF4-FFF2-40B4-BE49-F238E27FC236}">
                <a16:creationId xmlns:a16="http://schemas.microsoft.com/office/drawing/2014/main" id="{99874C97-3E23-F04B-9B5C-52967530A6D7}"/>
              </a:ext>
            </a:extLst>
          </p:cNvPr>
          <p:cNvSpPr/>
          <p:nvPr/>
        </p:nvSpPr>
        <p:spPr>
          <a:xfrm>
            <a:off x="6750604" y="1558307"/>
            <a:ext cx="3962066" cy="196827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800">
              <a:solidFill>
                <a:srgbClr val="000000"/>
              </a:solidFill>
            </a:endParaRPr>
          </a:p>
        </p:txBody>
      </p:sp>
      <p:pic>
        <p:nvPicPr>
          <p:cNvPr id="91" name="Grafik 90" descr="Kennzeichen mit einfarbiger Füllung">
            <a:extLst>
              <a:ext uri="{FF2B5EF4-FFF2-40B4-BE49-F238E27FC236}">
                <a16:creationId xmlns:a16="http://schemas.microsoft.com/office/drawing/2014/main" id="{AA3FA165-3911-0BD8-85B0-0E89964C3EE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flipH="1">
            <a:off x="10335879" y="1297790"/>
            <a:ext cx="441436" cy="441436"/>
          </a:xfrm>
          <a:prstGeom prst="rect">
            <a:avLst/>
          </a:prstGeom>
        </p:spPr>
      </p:pic>
      <p:sp>
        <p:nvSpPr>
          <p:cNvPr id="92" name="Textfeld 91">
            <a:extLst>
              <a:ext uri="{FF2B5EF4-FFF2-40B4-BE49-F238E27FC236}">
                <a16:creationId xmlns:a16="http://schemas.microsoft.com/office/drawing/2014/main" id="{29AEFBCA-FF33-E042-BAFC-8A467C030401}"/>
              </a:ext>
            </a:extLst>
          </p:cNvPr>
          <p:cNvSpPr txBox="1"/>
          <p:nvPr/>
        </p:nvSpPr>
        <p:spPr>
          <a:xfrm>
            <a:off x="9363915" y="1300790"/>
            <a:ext cx="124539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800">
                <a:solidFill>
                  <a:srgbClr val="000000"/>
                </a:solidFill>
              </a:rPr>
              <a:t>Ende Übergangszeitraum</a:t>
            </a:r>
          </a:p>
        </p:txBody>
      </p:sp>
      <p:sp>
        <p:nvSpPr>
          <p:cNvPr id="93" name="Rechteck: abgerundete Ecken 92">
            <a:extLst>
              <a:ext uri="{FF2B5EF4-FFF2-40B4-BE49-F238E27FC236}">
                <a16:creationId xmlns:a16="http://schemas.microsoft.com/office/drawing/2014/main" id="{B911C178-76C2-7B35-E2C9-14662BA2B7BE}"/>
              </a:ext>
            </a:extLst>
          </p:cNvPr>
          <p:cNvSpPr/>
          <p:nvPr/>
        </p:nvSpPr>
        <p:spPr>
          <a:xfrm>
            <a:off x="3240899" y="2068759"/>
            <a:ext cx="4158782" cy="1908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800">
              <a:solidFill>
                <a:schemeClr val="bg1"/>
              </a:solidFill>
            </a:endParaRPr>
          </a:p>
        </p:txBody>
      </p:sp>
      <p:pic>
        <p:nvPicPr>
          <p:cNvPr id="94" name="Grafik 93" descr="Kennzeichen mit einfarbiger Füllung">
            <a:extLst>
              <a:ext uri="{FF2B5EF4-FFF2-40B4-BE49-F238E27FC236}">
                <a16:creationId xmlns:a16="http://schemas.microsoft.com/office/drawing/2014/main" id="{E0056D72-07A8-40F2-C28A-D548BC4FF49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642324" y="1815673"/>
            <a:ext cx="441436" cy="441436"/>
          </a:xfrm>
          <a:prstGeom prst="rect">
            <a:avLst/>
          </a:prstGeom>
        </p:spPr>
      </p:pic>
      <p:sp>
        <p:nvSpPr>
          <p:cNvPr id="95" name="Textfeld 94">
            <a:extLst>
              <a:ext uri="{FF2B5EF4-FFF2-40B4-BE49-F238E27FC236}">
                <a16:creationId xmlns:a16="http://schemas.microsoft.com/office/drawing/2014/main" id="{629FC5DD-900A-05BE-5996-EA36227126CE}"/>
              </a:ext>
            </a:extLst>
          </p:cNvPr>
          <p:cNvSpPr txBox="1"/>
          <p:nvPr/>
        </p:nvSpPr>
        <p:spPr>
          <a:xfrm>
            <a:off x="7919948" y="1811111"/>
            <a:ext cx="239247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800">
                <a:solidFill>
                  <a:srgbClr val="000000"/>
                </a:solidFill>
              </a:rPr>
              <a:t>Rollout und inhaltliche Schulungen abgeschlossen</a:t>
            </a:r>
          </a:p>
        </p:txBody>
      </p:sp>
      <p:pic>
        <p:nvPicPr>
          <p:cNvPr id="96" name="Grafik 95" descr="Kennzeichen mit einfarbiger Füllung">
            <a:extLst>
              <a:ext uri="{FF2B5EF4-FFF2-40B4-BE49-F238E27FC236}">
                <a16:creationId xmlns:a16="http://schemas.microsoft.com/office/drawing/2014/main" id="{7473106D-F2EC-EFC8-3AF1-8A302359F88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40899" y="1770020"/>
            <a:ext cx="441436" cy="441436"/>
          </a:xfrm>
          <a:prstGeom prst="rect">
            <a:avLst/>
          </a:prstGeom>
        </p:spPr>
      </p:pic>
      <p:sp>
        <p:nvSpPr>
          <p:cNvPr id="97" name="Textfeld 96">
            <a:extLst>
              <a:ext uri="{FF2B5EF4-FFF2-40B4-BE49-F238E27FC236}">
                <a16:creationId xmlns:a16="http://schemas.microsoft.com/office/drawing/2014/main" id="{E01EDDD8-94A9-0CE0-6DF1-A19792DB645A}"/>
              </a:ext>
            </a:extLst>
          </p:cNvPr>
          <p:cNvSpPr txBox="1"/>
          <p:nvPr/>
        </p:nvSpPr>
        <p:spPr>
          <a:xfrm>
            <a:off x="3557302" y="1791193"/>
            <a:ext cx="3166771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800">
                <a:solidFill>
                  <a:srgbClr val="000000"/>
                </a:solidFill>
              </a:rPr>
              <a:t>Voraussetzungen geschaffen (neue HHO, Schulungskonzept, Rolloutplanung …)</a:t>
            </a:r>
          </a:p>
        </p:txBody>
      </p:sp>
      <p:sp>
        <p:nvSpPr>
          <p:cNvPr id="6" name="Pfeil: Chevron 5">
            <a:extLst>
              <a:ext uri="{FF2B5EF4-FFF2-40B4-BE49-F238E27FC236}">
                <a16:creationId xmlns:a16="http://schemas.microsoft.com/office/drawing/2014/main" id="{6F0CEBB5-D730-E6D9-8E19-2F2C11C9D1B4}"/>
              </a:ext>
            </a:extLst>
          </p:cNvPr>
          <p:cNvSpPr/>
          <p:nvPr/>
        </p:nvSpPr>
        <p:spPr>
          <a:xfrm>
            <a:off x="3061602" y="2062779"/>
            <a:ext cx="222146" cy="194329"/>
          </a:xfrm>
          <a:prstGeom prst="chevron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9" name="Pfeil: Chevron 8">
            <a:extLst>
              <a:ext uri="{FF2B5EF4-FFF2-40B4-BE49-F238E27FC236}">
                <a16:creationId xmlns:a16="http://schemas.microsoft.com/office/drawing/2014/main" id="{3EAC0616-CBDB-B99C-A58E-6AC0A74CFA3B}"/>
              </a:ext>
            </a:extLst>
          </p:cNvPr>
          <p:cNvSpPr/>
          <p:nvPr/>
        </p:nvSpPr>
        <p:spPr>
          <a:xfrm>
            <a:off x="3143105" y="2323742"/>
            <a:ext cx="184014" cy="190800"/>
          </a:xfrm>
          <a:prstGeom prst="chevron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0" name="Pfeil: Chevron 9">
            <a:extLst>
              <a:ext uri="{FF2B5EF4-FFF2-40B4-BE49-F238E27FC236}">
                <a16:creationId xmlns:a16="http://schemas.microsoft.com/office/drawing/2014/main" id="{4ADD9225-8269-CC43-A58A-78132ECE92B4}"/>
              </a:ext>
            </a:extLst>
          </p:cNvPr>
          <p:cNvSpPr/>
          <p:nvPr/>
        </p:nvSpPr>
        <p:spPr>
          <a:xfrm>
            <a:off x="3003046" y="2323743"/>
            <a:ext cx="188119" cy="190800"/>
          </a:xfrm>
          <a:prstGeom prst="chevron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2" name="Pfeil: Chevron 11">
            <a:extLst>
              <a:ext uri="{FF2B5EF4-FFF2-40B4-BE49-F238E27FC236}">
                <a16:creationId xmlns:a16="http://schemas.microsoft.com/office/drawing/2014/main" id="{A1538C1C-934A-C124-BE27-1F9D7E74DBBB}"/>
              </a:ext>
            </a:extLst>
          </p:cNvPr>
          <p:cNvSpPr/>
          <p:nvPr/>
        </p:nvSpPr>
        <p:spPr>
          <a:xfrm>
            <a:off x="2852226" y="2324836"/>
            <a:ext cx="188119" cy="190800"/>
          </a:xfrm>
          <a:prstGeom prst="chevron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3" name="Pfeil: Chevron 12">
            <a:extLst>
              <a:ext uri="{FF2B5EF4-FFF2-40B4-BE49-F238E27FC236}">
                <a16:creationId xmlns:a16="http://schemas.microsoft.com/office/drawing/2014/main" id="{3C0C798E-6F6B-7820-6EFB-C4684DE5E6AE}"/>
              </a:ext>
            </a:extLst>
          </p:cNvPr>
          <p:cNvSpPr/>
          <p:nvPr/>
        </p:nvSpPr>
        <p:spPr>
          <a:xfrm>
            <a:off x="2872668" y="2062779"/>
            <a:ext cx="222146" cy="194329"/>
          </a:xfrm>
          <a:prstGeom prst="chevron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52551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Landeskirche Farben">
      <a:dk1>
        <a:srgbClr val="A53792"/>
      </a:dk1>
      <a:lt1>
        <a:srgbClr val="FFFFFF"/>
      </a:lt1>
      <a:dk2>
        <a:srgbClr val="A53792"/>
      </a:dk2>
      <a:lt2>
        <a:srgbClr val="FFFFFF"/>
      </a:lt2>
      <a:accent1>
        <a:srgbClr val="7D7D7D"/>
      </a:accent1>
      <a:accent2>
        <a:srgbClr val="6B4692"/>
      </a:accent2>
      <a:accent3>
        <a:srgbClr val="ED7D31"/>
      </a:accent3>
      <a:accent4>
        <a:srgbClr val="F9B231"/>
      </a:accent4>
      <a:accent5>
        <a:srgbClr val="00B0EB"/>
      </a:accent5>
      <a:accent6>
        <a:srgbClr val="94C11A"/>
      </a:accent6>
      <a:hlink>
        <a:srgbClr val="006DA4"/>
      </a:hlink>
      <a:folHlink>
        <a:srgbClr val="1C809E"/>
      </a:folHlink>
    </a:clrScheme>
    <a:fontScheme name="Landeskirche Schriften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2_Office Theme">
  <a:themeElements>
    <a:clrScheme name="Landeskirche Farben">
      <a:dk1>
        <a:srgbClr val="A53792"/>
      </a:dk1>
      <a:lt1>
        <a:srgbClr val="FFFFFF"/>
      </a:lt1>
      <a:dk2>
        <a:srgbClr val="A53792"/>
      </a:dk2>
      <a:lt2>
        <a:srgbClr val="FFFFFF"/>
      </a:lt2>
      <a:accent1>
        <a:srgbClr val="7D7D7D"/>
      </a:accent1>
      <a:accent2>
        <a:srgbClr val="6B4692"/>
      </a:accent2>
      <a:accent3>
        <a:srgbClr val="ED7D31"/>
      </a:accent3>
      <a:accent4>
        <a:srgbClr val="F9B231"/>
      </a:accent4>
      <a:accent5>
        <a:srgbClr val="00B0EB"/>
      </a:accent5>
      <a:accent6>
        <a:srgbClr val="94C11A"/>
      </a:accent6>
      <a:hlink>
        <a:srgbClr val="006DA4"/>
      </a:hlink>
      <a:folHlink>
        <a:srgbClr val="1C809E"/>
      </a:folHlink>
    </a:clrScheme>
    <a:fontScheme name="Landeskirche Schriften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3.xml><?xml version="1.0" encoding="utf-8"?>
<a:theme xmlns:a="http://schemas.openxmlformats.org/drawingml/2006/main" name="1_Office Theme">
  <a:themeElements>
    <a:clrScheme name="Landeskirche Farben">
      <a:dk1>
        <a:srgbClr val="A53792"/>
      </a:dk1>
      <a:lt1>
        <a:srgbClr val="FFFFFF"/>
      </a:lt1>
      <a:dk2>
        <a:srgbClr val="A53792"/>
      </a:dk2>
      <a:lt2>
        <a:srgbClr val="FFFFFF"/>
      </a:lt2>
      <a:accent1>
        <a:srgbClr val="7D7D7D"/>
      </a:accent1>
      <a:accent2>
        <a:srgbClr val="6B4692"/>
      </a:accent2>
      <a:accent3>
        <a:srgbClr val="ED7D31"/>
      </a:accent3>
      <a:accent4>
        <a:srgbClr val="F9B231"/>
      </a:accent4>
      <a:accent5>
        <a:srgbClr val="00B0EB"/>
      </a:accent5>
      <a:accent6>
        <a:srgbClr val="94C11A"/>
      </a:accent6>
      <a:hlink>
        <a:srgbClr val="006DA4"/>
      </a:hlink>
      <a:folHlink>
        <a:srgbClr val="1C809E"/>
      </a:folHlink>
    </a:clrScheme>
    <a:fontScheme name="Landeskirche Schriften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4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1f098df-d9e8-4be7-9375-3e88df87ae84">
      <Terms xmlns="http://schemas.microsoft.com/office/infopath/2007/PartnerControls"/>
    </lcf76f155ced4ddcb4097134ff3c332f>
    <TaxCatchAll xmlns="61b20add-4a7a-4f3c-8a0a-39cf7c4c920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12B71493ABA004AB95798057089B045" ma:contentTypeVersion="15" ma:contentTypeDescription="Ein neues Dokument erstellen." ma:contentTypeScope="" ma:versionID="0a19c1bd9fe04d97e16ac78fef76b7d5">
  <xsd:schema xmlns:xsd="http://www.w3.org/2001/XMLSchema" xmlns:xs="http://www.w3.org/2001/XMLSchema" xmlns:p="http://schemas.microsoft.com/office/2006/metadata/properties" xmlns:ns2="41f098df-d9e8-4be7-9375-3e88df87ae84" xmlns:ns3="61b20add-4a7a-4f3c-8a0a-39cf7c4c9203" targetNamespace="http://schemas.microsoft.com/office/2006/metadata/properties" ma:root="true" ma:fieldsID="d76069f73d8e1aff0859e8b6ffef363f" ns2:_="" ns3:_="">
    <xsd:import namespace="41f098df-d9e8-4be7-9375-3e88df87ae84"/>
    <xsd:import namespace="61b20add-4a7a-4f3c-8a0a-39cf7c4c920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f098df-d9e8-4be7-9375-3e88df87ae8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Bildmarkierungen" ma:readOnly="false" ma:fieldId="{5cf76f15-5ced-4ddc-b409-7134ff3c332f}" ma:taxonomyMulti="true" ma:sspId="4441179e-62a3-4f81-8330-82bcddce29d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b20add-4a7a-4f3c-8a0a-39cf7c4c9203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0aec7615-4371-4a94-9ce4-5c6aa46a87bd}" ma:internalName="TaxCatchAll" ma:showField="CatchAllData" ma:web="61b20add-4a7a-4f3c-8a0a-39cf7c4c920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3672F33-59D5-4164-A980-7563855C7B5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60CE495-1053-4544-8804-4FB53688690B}">
  <ds:schemaRefs>
    <ds:schemaRef ds:uri="41f098df-d9e8-4be7-9375-3e88df87ae84"/>
    <ds:schemaRef ds:uri="61b20add-4a7a-4f3c-8a0a-39cf7c4c9203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67D3482-E3E3-4C4B-97B4-B064607F6C24}">
  <ds:schemaRefs>
    <ds:schemaRef ds:uri="41f098df-d9e8-4be7-9375-3e88df87ae84"/>
    <ds:schemaRef ds:uri="61b20add-4a7a-4f3c-8a0a-39cf7c4c920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134</Words>
  <Application>Microsoft Office PowerPoint</Application>
  <PresentationFormat>Breitbild</PresentationFormat>
  <Paragraphs>47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1</vt:i4>
      </vt:variant>
    </vt:vector>
  </HeadingPairs>
  <TitlesOfParts>
    <vt:vector size="8" baseType="lpstr">
      <vt:lpstr>Arial</vt:lpstr>
      <vt:lpstr>Arial Narrow</vt:lpstr>
      <vt:lpstr>Calibri</vt:lpstr>
      <vt:lpstr>Wingdings</vt:lpstr>
      <vt:lpstr>Office Theme</vt:lpstr>
      <vt:lpstr>2_Office Theme</vt:lpstr>
      <vt:lpstr>1_Office Theme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Natascha</dc:creator>
  <cp:lastModifiedBy>Friederich, Dr. Nico</cp:lastModifiedBy>
  <cp:revision>1</cp:revision>
  <dcterms:created xsi:type="dcterms:W3CDTF">2019-06-28T07:26:21Z</dcterms:created>
  <dcterms:modified xsi:type="dcterms:W3CDTF">2026-05-21T15:25:31Z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0x010100A12B71493ABA004AB95798057089B045</vt:lpwstr>
  </property>
  <property fmtid="{D5CDD505-2E9C-101B-9397-08002B2CF9AE}" pid="3" name="MediaServiceImageTags">
    <vt:lpwstr/>
  </property>
</Properties>
</file>