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28" r:id="rId5"/>
    <p:sldMasterId id="2147483714" r:id="rId6"/>
  </p:sldMasterIdLst>
  <p:notesMasterIdLst>
    <p:notesMasterId r:id="rId26"/>
  </p:notesMasterIdLst>
  <p:handoutMasterIdLst>
    <p:handoutMasterId r:id="rId27"/>
  </p:handoutMasterIdLst>
  <p:sldIdLst>
    <p:sldId id="287" r:id="rId7"/>
    <p:sldId id="265" r:id="rId8"/>
    <p:sldId id="269" r:id="rId9"/>
    <p:sldId id="291" r:id="rId10"/>
    <p:sldId id="285" r:id="rId11"/>
    <p:sldId id="286" r:id="rId12"/>
    <p:sldId id="289" r:id="rId13"/>
    <p:sldId id="290" r:id="rId14"/>
    <p:sldId id="278" r:id="rId15"/>
    <p:sldId id="274" r:id="rId16"/>
    <p:sldId id="270" r:id="rId17"/>
    <p:sldId id="273" r:id="rId18"/>
    <p:sldId id="272" r:id="rId19"/>
    <p:sldId id="275" r:id="rId20"/>
    <p:sldId id="276" r:id="rId21"/>
    <p:sldId id="277" r:id="rId22"/>
    <p:sldId id="284" r:id="rId23"/>
    <p:sldId id="288" r:id="rId24"/>
    <p:sldId id="29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9782D67-2B91-40EE-BC36-16CBDF0776AD}">
          <p14:sldIdLst>
            <p14:sldId id="287"/>
            <p14:sldId id="265"/>
            <p14:sldId id="269"/>
            <p14:sldId id="291"/>
            <p14:sldId id="285"/>
            <p14:sldId id="286"/>
            <p14:sldId id="289"/>
            <p14:sldId id="290"/>
          </p14:sldIdLst>
        </p14:section>
        <p14:section name="WLAN-Technologien" id="{0425551D-B5F7-45E9-86EE-74A9A0D6BD75}">
          <p14:sldIdLst>
            <p14:sldId id="278"/>
            <p14:sldId id="274"/>
            <p14:sldId id="270"/>
            <p14:sldId id="273"/>
            <p14:sldId id="272"/>
            <p14:sldId id="275"/>
            <p14:sldId id="276"/>
            <p14:sldId id="277"/>
            <p14:sldId id="284"/>
            <p14:sldId id="28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0064"/>
    <a:srgbClr val="535461"/>
    <a:srgbClr val="00ADA4"/>
    <a:srgbClr val="373737"/>
    <a:srgbClr val="F2F2F2"/>
    <a:srgbClr val="F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BC0818-9863-4BCF-88C1-D0ACF88E3B88}" v="13" dt="2021-08-19T08:09:28.489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42" autoAdjust="0"/>
  </p:normalViewPr>
  <p:slideViewPr>
    <p:cSldViewPr snapToGrid="0">
      <p:cViewPr varScale="1">
        <p:scale>
          <a:sx n="102" d="100"/>
          <a:sy n="102" d="100"/>
        </p:scale>
        <p:origin x="186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hl, Patrick" userId="b258ca99-7df7-40a0-8d26-41b9d5ecfbdf" providerId="ADAL" clId="{B1A0F576-E597-4F45-82A2-57CAE08D6BF8}"/>
    <pc:docChg chg="undo custSel addSld delSld modSld sldOrd">
      <pc:chgData name="Uhl, Patrick" userId="b258ca99-7df7-40a0-8d26-41b9d5ecfbdf" providerId="ADAL" clId="{B1A0F576-E597-4F45-82A2-57CAE08D6BF8}" dt="2021-03-30T09:33:31.574" v="3228" actId="478"/>
      <pc:docMkLst>
        <pc:docMk/>
      </pc:docMkLst>
      <pc:sldChg chg="modSp mod">
        <pc:chgData name="Uhl, Patrick" userId="b258ca99-7df7-40a0-8d26-41b9d5ecfbdf" providerId="ADAL" clId="{B1A0F576-E597-4F45-82A2-57CAE08D6BF8}" dt="2021-03-26T06:36:25.334" v="27" actId="20577"/>
        <pc:sldMkLst>
          <pc:docMk/>
          <pc:sldMk cId="535196178" sldId="259"/>
        </pc:sldMkLst>
        <pc:spChg chg="mod">
          <ac:chgData name="Uhl, Patrick" userId="b258ca99-7df7-40a0-8d26-41b9d5ecfbdf" providerId="ADAL" clId="{B1A0F576-E597-4F45-82A2-57CAE08D6BF8}" dt="2021-03-26T06:36:25.334" v="27" actId="20577"/>
          <ac:spMkLst>
            <pc:docMk/>
            <pc:sldMk cId="535196178" sldId="259"/>
            <ac:spMk id="7" creationId="{AB595375-AA0A-48DF-8EB3-F6A760BC7D47}"/>
          </ac:spMkLst>
        </pc:spChg>
      </pc:sldChg>
      <pc:sldChg chg="del">
        <pc:chgData name="Uhl, Patrick" userId="b258ca99-7df7-40a0-8d26-41b9d5ecfbdf" providerId="ADAL" clId="{B1A0F576-E597-4F45-82A2-57CAE08D6BF8}" dt="2021-03-26T09:08:51.552" v="245" actId="47"/>
        <pc:sldMkLst>
          <pc:docMk/>
          <pc:sldMk cId="2732328303" sldId="263"/>
        </pc:sldMkLst>
      </pc:sldChg>
      <pc:sldChg chg="modSp mod">
        <pc:chgData name="Uhl, Patrick" userId="b258ca99-7df7-40a0-8d26-41b9d5ecfbdf" providerId="ADAL" clId="{B1A0F576-E597-4F45-82A2-57CAE08D6BF8}" dt="2021-03-26T10:17:21.536" v="3189" actId="20577"/>
        <pc:sldMkLst>
          <pc:docMk/>
          <pc:sldMk cId="1308100499" sldId="264"/>
        </pc:sldMkLst>
        <pc:spChg chg="mod">
          <ac:chgData name="Uhl, Patrick" userId="b258ca99-7df7-40a0-8d26-41b9d5ecfbdf" providerId="ADAL" clId="{B1A0F576-E597-4F45-82A2-57CAE08D6BF8}" dt="2021-03-26T10:17:21.536" v="3189" actId="20577"/>
          <ac:spMkLst>
            <pc:docMk/>
            <pc:sldMk cId="1308100499" sldId="264"/>
            <ac:spMk id="19" creationId="{E9E70D0B-EF62-4C82-A79F-2A0F9814CBF8}"/>
          </ac:spMkLst>
        </pc:spChg>
      </pc:sldChg>
      <pc:sldChg chg="modSp mod">
        <pc:chgData name="Uhl, Patrick" userId="b258ca99-7df7-40a0-8d26-41b9d5ecfbdf" providerId="ADAL" clId="{B1A0F576-E597-4F45-82A2-57CAE08D6BF8}" dt="2021-03-26T06:35:28.072" v="1" actId="20577"/>
        <pc:sldMkLst>
          <pc:docMk/>
          <pc:sldMk cId="1833735768" sldId="265"/>
        </pc:sldMkLst>
        <pc:spChg chg="mod">
          <ac:chgData name="Uhl, Patrick" userId="b258ca99-7df7-40a0-8d26-41b9d5ecfbdf" providerId="ADAL" clId="{B1A0F576-E597-4F45-82A2-57CAE08D6BF8}" dt="2021-03-26T06:35:28.072" v="1" actId="20577"/>
          <ac:spMkLst>
            <pc:docMk/>
            <pc:sldMk cId="1833735768" sldId="265"/>
            <ac:spMk id="3" creationId="{B14335D1-B0FB-4AB3-AAC9-BDE14AEAA115}"/>
          </ac:spMkLst>
        </pc:spChg>
      </pc:sldChg>
      <pc:sldChg chg="modSp mod">
        <pc:chgData name="Uhl, Patrick" userId="b258ca99-7df7-40a0-8d26-41b9d5ecfbdf" providerId="ADAL" clId="{B1A0F576-E597-4F45-82A2-57CAE08D6BF8}" dt="2021-03-26T10:33:21.301" v="3226" actId="20577"/>
        <pc:sldMkLst>
          <pc:docMk/>
          <pc:sldMk cId="836118548" sldId="271"/>
        </pc:sldMkLst>
        <pc:spChg chg="mod">
          <ac:chgData name="Uhl, Patrick" userId="b258ca99-7df7-40a0-8d26-41b9d5ecfbdf" providerId="ADAL" clId="{B1A0F576-E597-4F45-82A2-57CAE08D6BF8}" dt="2021-03-26T10:33:21.301" v="3226" actId="20577"/>
          <ac:spMkLst>
            <pc:docMk/>
            <pc:sldMk cId="836118548" sldId="271"/>
            <ac:spMk id="2" creationId="{3BC295FD-5BA6-40E4-8BC1-730633C26C2C}"/>
          </ac:spMkLst>
        </pc:spChg>
      </pc:sldChg>
      <pc:sldChg chg="modSp mod">
        <pc:chgData name="Uhl, Patrick" userId="b258ca99-7df7-40a0-8d26-41b9d5ecfbdf" providerId="ADAL" clId="{B1A0F576-E597-4F45-82A2-57CAE08D6BF8}" dt="2021-03-26T06:36:36.687" v="53" actId="20577"/>
        <pc:sldMkLst>
          <pc:docMk/>
          <pc:sldMk cId="2529005135" sldId="278"/>
        </pc:sldMkLst>
        <pc:spChg chg="mod">
          <ac:chgData name="Uhl, Patrick" userId="b258ca99-7df7-40a0-8d26-41b9d5ecfbdf" providerId="ADAL" clId="{B1A0F576-E597-4F45-82A2-57CAE08D6BF8}" dt="2021-03-26T06:36:36.687" v="53" actId="20577"/>
          <ac:spMkLst>
            <pc:docMk/>
            <pc:sldMk cId="2529005135" sldId="278"/>
            <ac:spMk id="2" creationId="{6BF0673C-12FB-4039-8BAF-DF86FBD5A5B4}"/>
          </ac:spMkLst>
        </pc:spChg>
      </pc:sldChg>
      <pc:sldChg chg="addSp delSp modSp mod">
        <pc:chgData name="Uhl, Patrick" userId="b258ca99-7df7-40a0-8d26-41b9d5ecfbdf" providerId="ADAL" clId="{B1A0F576-E597-4F45-82A2-57CAE08D6BF8}" dt="2021-03-30T09:33:31.574" v="3228" actId="478"/>
        <pc:sldMkLst>
          <pc:docMk/>
          <pc:sldMk cId="840265446" sldId="279"/>
        </pc:sldMkLst>
        <pc:spChg chg="add del mod">
          <ac:chgData name="Uhl, Patrick" userId="b258ca99-7df7-40a0-8d26-41b9d5ecfbdf" providerId="ADAL" clId="{B1A0F576-E597-4F45-82A2-57CAE08D6BF8}" dt="2021-03-30T09:33:31.574" v="3228" actId="478"/>
          <ac:spMkLst>
            <pc:docMk/>
            <pc:sldMk cId="840265446" sldId="279"/>
            <ac:spMk id="2" creationId="{AAB8529C-7F33-42AB-A1AC-0213B6061A2A}"/>
          </ac:spMkLst>
        </pc:spChg>
      </pc:sldChg>
      <pc:sldChg chg="del">
        <pc:chgData name="Uhl, Patrick" userId="b258ca99-7df7-40a0-8d26-41b9d5ecfbdf" providerId="ADAL" clId="{B1A0F576-E597-4F45-82A2-57CAE08D6BF8}" dt="2021-03-26T09:10:16.089" v="317" actId="2696"/>
        <pc:sldMkLst>
          <pc:docMk/>
          <pc:sldMk cId="1620475852" sldId="280"/>
        </pc:sldMkLst>
      </pc:sldChg>
      <pc:sldChg chg="addSp delSp modSp mod">
        <pc:chgData name="Uhl, Patrick" userId="b258ca99-7df7-40a0-8d26-41b9d5ecfbdf" providerId="ADAL" clId="{B1A0F576-E597-4F45-82A2-57CAE08D6BF8}" dt="2021-03-26T09:36:00.187" v="709" actId="404"/>
        <pc:sldMkLst>
          <pc:docMk/>
          <pc:sldMk cId="2822803509" sldId="281"/>
        </pc:sldMkLst>
        <pc:spChg chg="add del mod ord">
          <ac:chgData name="Uhl, Patrick" userId="b258ca99-7df7-40a0-8d26-41b9d5ecfbdf" providerId="ADAL" clId="{B1A0F576-E597-4F45-82A2-57CAE08D6BF8}" dt="2021-03-26T09:13:03.704" v="470" actId="478"/>
          <ac:spMkLst>
            <pc:docMk/>
            <pc:sldMk cId="2822803509" sldId="281"/>
            <ac:spMk id="2" creationId="{084F803C-541E-4E99-969D-C17B62FF5DD7}"/>
          </ac:spMkLst>
        </pc:spChg>
        <pc:spChg chg="add mod">
          <ac:chgData name="Uhl, Patrick" userId="b258ca99-7df7-40a0-8d26-41b9d5ecfbdf" providerId="ADAL" clId="{B1A0F576-E597-4F45-82A2-57CAE08D6BF8}" dt="2021-03-26T09:35:54.870" v="708" actId="113"/>
          <ac:spMkLst>
            <pc:docMk/>
            <pc:sldMk cId="2822803509" sldId="281"/>
            <ac:spMk id="4" creationId="{4CAC5045-A86A-488D-BCA4-FB37BE6D12B1}"/>
          </ac:spMkLst>
        </pc:spChg>
        <pc:spChg chg="mod">
          <ac:chgData name="Uhl, Patrick" userId="b258ca99-7df7-40a0-8d26-41b9d5ecfbdf" providerId="ADAL" clId="{B1A0F576-E597-4F45-82A2-57CAE08D6BF8}" dt="2021-03-26T09:36:00.187" v="709" actId="404"/>
          <ac:spMkLst>
            <pc:docMk/>
            <pc:sldMk cId="2822803509" sldId="281"/>
            <ac:spMk id="5" creationId="{1520B6CF-F215-497B-A670-C0789244776A}"/>
          </ac:spMkLst>
        </pc:spChg>
      </pc:sldChg>
      <pc:sldChg chg="addSp delSp modSp mod">
        <pc:chgData name="Uhl, Patrick" userId="b258ca99-7df7-40a0-8d26-41b9d5ecfbdf" providerId="ADAL" clId="{B1A0F576-E597-4F45-82A2-57CAE08D6BF8}" dt="2021-03-26T10:02:50.681" v="2500"/>
        <pc:sldMkLst>
          <pc:docMk/>
          <pc:sldMk cId="3380818149" sldId="282"/>
        </pc:sldMkLst>
        <pc:spChg chg="mod">
          <ac:chgData name="Uhl, Patrick" userId="b258ca99-7df7-40a0-8d26-41b9d5ecfbdf" providerId="ADAL" clId="{B1A0F576-E597-4F45-82A2-57CAE08D6BF8}" dt="2021-03-26T10:02:50.681" v="2500"/>
          <ac:spMkLst>
            <pc:docMk/>
            <pc:sldMk cId="3380818149" sldId="282"/>
            <ac:spMk id="5" creationId="{1520B6CF-F215-497B-A670-C0789244776A}"/>
          </ac:spMkLst>
        </pc:spChg>
        <pc:picChg chg="add mod modCrop">
          <ac:chgData name="Uhl, Patrick" userId="b258ca99-7df7-40a0-8d26-41b9d5ecfbdf" providerId="ADAL" clId="{B1A0F576-E597-4F45-82A2-57CAE08D6BF8}" dt="2021-03-26T06:39:21.855" v="122" actId="1076"/>
          <ac:picMkLst>
            <pc:docMk/>
            <pc:sldMk cId="3380818149" sldId="282"/>
            <ac:picMk id="2" creationId="{09F86B2A-B0E7-49DE-8A15-C2C175CBEDB6}"/>
          </ac:picMkLst>
        </pc:picChg>
        <pc:picChg chg="add del mod">
          <ac:chgData name="Uhl, Patrick" userId="b258ca99-7df7-40a0-8d26-41b9d5ecfbdf" providerId="ADAL" clId="{B1A0F576-E597-4F45-82A2-57CAE08D6BF8}" dt="2021-03-26T08:03:37.152" v="142" actId="478"/>
          <ac:picMkLst>
            <pc:docMk/>
            <pc:sldMk cId="3380818149" sldId="282"/>
            <ac:picMk id="4" creationId="{C6A21CF9-9071-4F91-903A-A6574B5E5548}"/>
          </ac:picMkLst>
        </pc:picChg>
      </pc:sldChg>
      <pc:sldChg chg="modSp mod">
        <pc:chgData name="Uhl, Patrick" userId="b258ca99-7df7-40a0-8d26-41b9d5ecfbdf" providerId="ADAL" clId="{B1A0F576-E597-4F45-82A2-57CAE08D6BF8}" dt="2021-03-26T10:07:50.067" v="2886" actId="20577"/>
        <pc:sldMkLst>
          <pc:docMk/>
          <pc:sldMk cId="672745098" sldId="283"/>
        </pc:sldMkLst>
        <pc:spChg chg="mod">
          <ac:chgData name="Uhl, Patrick" userId="b258ca99-7df7-40a0-8d26-41b9d5ecfbdf" providerId="ADAL" clId="{B1A0F576-E597-4F45-82A2-57CAE08D6BF8}" dt="2021-03-26T10:07:50.067" v="2886" actId="20577"/>
          <ac:spMkLst>
            <pc:docMk/>
            <pc:sldMk cId="672745098" sldId="283"/>
            <ac:spMk id="2" creationId="{16A0B39D-11BE-4764-92C1-0EE3DCFC51B2}"/>
          </ac:spMkLst>
        </pc:spChg>
      </pc:sldChg>
      <pc:sldChg chg="modSp mod">
        <pc:chgData name="Uhl, Patrick" userId="b258ca99-7df7-40a0-8d26-41b9d5ecfbdf" providerId="ADAL" clId="{B1A0F576-E597-4F45-82A2-57CAE08D6BF8}" dt="2021-03-26T10:17:53.167" v="3196" actId="113"/>
        <pc:sldMkLst>
          <pc:docMk/>
          <pc:sldMk cId="1973990100" sldId="284"/>
        </pc:sldMkLst>
        <pc:spChg chg="mod">
          <ac:chgData name="Uhl, Patrick" userId="b258ca99-7df7-40a0-8d26-41b9d5ecfbdf" providerId="ADAL" clId="{B1A0F576-E597-4F45-82A2-57CAE08D6BF8}" dt="2021-03-26T10:17:53.167" v="3196" actId="113"/>
          <ac:spMkLst>
            <pc:docMk/>
            <pc:sldMk cId="1973990100" sldId="284"/>
            <ac:spMk id="2" creationId="{2E56C57F-18E1-4870-BD05-DF8B3524176F}"/>
          </ac:spMkLst>
        </pc:spChg>
        <pc:spChg chg="mod">
          <ac:chgData name="Uhl, Patrick" userId="b258ca99-7df7-40a0-8d26-41b9d5ecfbdf" providerId="ADAL" clId="{B1A0F576-E597-4F45-82A2-57CAE08D6BF8}" dt="2021-03-26T09:58:56.918" v="2341" actId="20577"/>
          <ac:spMkLst>
            <pc:docMk/>
            <pc:sldMk cId="1973990100" sldId="284"/>
            <ac:spMk id="3" creationId="{9E811479-D123-45DE-9C7A-8160E9613DEC}"/>
          </ac:spMkLst>
        </pc:spChg>
        <pc:picChg chg="mod">
          <ac:chgData name="Uhl, Patrick" userId="b258ca99-7df7-40a0-8d26-41b9d5ecfbdf" providerId="ADAL" clId="{B1A0F576-E597-4F45-82A2-57CAE08D6BF8}" dt="2021-03-26T09:59:16.379" v="2374" actId="1076"/>
          <ac:picMkLst>
            <pc:docMk/>
            <pc:sldMk cId="1973990100" sldId="284"/>
            <ac:picMk id="6" creationId="{A23A765E-2539-47AD-8FCA-C27C049B7A85}"/>
          </ac:picMkLst>
        </pc:picChg>
      </pc:sldChg>
      <pc:sldChg chg="modSp mod">
        <pc:chgData name="Uhl, Patrick" userId="b258ca99-7df7-40a0-8d26-41b9d5ecfbdf" providerId="ADAL" clId="{B1A0F576-E597-4F45-82A2-57CAE08D6BF8}" dt="2021-03-26T10:17:39.533" v="3192" actId="404"/>
        <pc:sldMkLst>
          <pc:docMk/>
          <pc:sldMk cId="3669238646" sldId="285"/>
        </pc:sldMkLst>
        <pc:spChg chg="mod">
          <ac:chgData name="Uhl, Patrick" userId="b258ca99-7df7-40a0-8d26-41b9d5ecfbdf" providerId="ADAL" clId="{B1A0F576-E597-4F45-82A2-57CAE08D6BF8}" dt="2021-03-26T10:17:39.533" v="3192" actId="404"/>
          <ac:spMkLst>
            <pc:docMk/>
            <pc:sldMk cId="3669238646" sldId="285"/>
            <ac:spMk id="2" creationId="{8649FA43-1A39-4A1A-AC66-C12D75C67EEA}"/>
          </ac:spMkLst>
        </pc:spChg>
        <pc:picChg chg="mod">
          <ac:chgData name="Uhl, Patrick" userId="b258ca99-7df7-40a0-8d26-41b9d5ecfbdf" providerId="ADAL" clId="{B1A0F576-E597-4F45-82A2-57CAE08D6BF8}" dt="2021-03-26T10:10:06.618" v="3086" actId="1076"/>
          <ac:picMkLst>
            <pc:docMk/>
            <pc:sldMk cId="3669238646" sldId="285"/>
            <ac:picMk id="8" creationId="{57BF42A7-E151-457B-B7D4-C07C741352CD}"/>
          </ac:picMkLst>
        </pc:picChg>
      </pc:sldChg>
      <pc:sldChg chg="modSp add mod ord modNotesTx">
        <pc:chgData name="Uhl, Patrick" userId="b258ca99-7df7-40a0-8d26-41b9d5ecfbdf" providerId="ADAL" clId="{B1A0F576-E597-4F45-82A2-57CAE08D6BF8}" dt="2021-03-26T10:17:48.212" v="3194" actId="113"/>
        <pc:sldMkLst>
          <pc:docMk/>
          <pc:sldMk cId="1702279017" sldId="287"/>
        </pc:sldMkLst>
        <pc:spChg chg="mod">
          <ac:chgData name="Uhl, Patrick" userId="b258ca99-7df7-40a0-8d26-41b9d5ecfbdf" providerId="ADAL" clId="{B1A0F576-E597-4F45-82A2-57CAE08D6BF8}" dt="2021-03-26T10:17:48.212" v="3194" actId="113"/>
          <ac:spMkLst>
            <pc:docMk/>
            <pc:sldMk cId="1702279017" sldId="287"/>
            <ac:spMk id="2" creationId="{8649FA43-1A39-4A1A-AC66-C12D75C67EEA}"/>
          </ac:spMkLst>
        </pc:spChg>
      </pc:sldChg>
      <pc:sldChg chg="modSp new del mod">
        <pc:chgData name="Uhl, Patrick" userId="b258ca99-7df7-40a0-8d26-41b9d5ecfbdf" providerId="ADAL" clId="{B1A0F576-E597-4F45-82A2-57CAE08D6BF8}" dt="2021-03-26T10:18:58.176" v="3215" actId="2696"/>
        <pc:sldMkLst>
          <pc:docMk/>
          <pc:sldMk cId="3261558783" sldId="288"/>
        </pc:sldMkLst>
        <pc:spChg chg="mod">
          <ac:chgData name="Uhl, Patrick" userId="b258ca99-7df7-40a0-8d26-41b9d5ecfbdf" providerId="ADAL" clId="{B1A0F576-E597-4F45-82A2-57CAE08D6BF8}" dt="2021-03-26T10:18:55.547" v="3214" actId="20577"/>
          <ac:spMkLst>
            <pc:docMk/>
            <pc:sldMk cId="3261558783" sldId="288"/>
            <ac:spMk id="3" creationId="{6FE8FE7F-3D6E-4C33-8DAD-C4C843AF39DE}"/>
          </ac:spMkLst>
        </pc:spChg>
      </pc:sldChg>
    </pc:docChg>
  </pc:docChgLst>
  <pc:docChgLst>
    <pc:chgData name="Uhl, Patrick" userId="b258ca99-7df7-40a0-8d26-41b9d5ecfbdf" providerId="ADAL" clId="{04CA8577-37D2-46AA-A67C-A9FAFB22ED50}"/>
    <pc:docChg chg="undo custSel addSld delSld modSld sldOrd addSection modSection">
      <pc:chgData name="Uhl, Patrick" userId="b258ca99-7df7-40a0-8d26-41b9d5ecfbdf" providerId="ADAL" clId="{04CA8577-37D2-46AA-A67C-A9FAFB22ED50}" dt="2021-05-05T12:40:26.243" v="3667" actId="1076"/>
      <pc:docMkLst>
        <pc:docMk/>
      </pc:docMkLst>
      <pc:sldChg chg="del">
        <pc:chgData name="Uhl, Patrick" userId="b258ca99-7df7-40a0-8d26-41b9d5ecfbdf" providerId="ADAL" clId="{04CA8577-37D2-46AA-A67C-A9FAFB22ED50}" dt="2021-04-22T12:22:10.990" v="808" actId="2696"/>
        <pc:sldMkLst>
          <pc:docMk/>
          <pc:sldMk cId="535196178" sldId="259"/>
        </pc:sldMkLst>
      </pc:sldChg>
      <pc:sldChg chg="del">
        <pc:chgData name="Uhl, Patrick" userId="b258ca99-7df7-40a0-8d26-41b9d5ecfbdf" providerId="ADAL" clId="{04CA8577-37D2-46AA-A67C-A9FAFB22ED50}" dt="2021-04-22T12:11:21.844" v="37" actId="47"/>
        <pc:sldMkLst>
          <pc:docMk/>
          <pc:sldMk cId="1308100499" sldId="264"/>
        </pc:sldMkLst>
      </pc:sldChg>
      <pc:sldChg chg="modSp mod">
        <pc:chgData name="Uhl, Patrick" userId="b258ca99-7df7-40a0-8d26-41b9d5ecfbdf" providerId="ADAL" clId="{04CA8577-37D2-46AA-A67C-A9FAFB22ED50}" dt="2021-04-22T12:11:07.920" v="31" actId="20577"/>
        <pc:sldMkLst>
          <pc:docMk/>
          <pc:sldMk cId="1833735768" sldId="265"/>
        </pc:sldMkLst>
        <pc:spChg chg="mod">
          <ac:chgData name="Uhl, Patrick" userId="b258ca99-7df7-40a0-8d26-41b9d5ecfbdf" providerId="ADAL" clId="{04CA8577-37D2-46AA-A67C-A9FAFB22ED50}" dt="2021-04-22T12:11:07.920" v="31" actId="20577"/>
          <ac:spMkLst>
            <pc:docMk/>
            <pc:sldMk cId="1833735768" sldId="265"/>
            <ac:spMk id="3" creationId="{B14335D1-B0FB-4AB3-AAC9-BDE14AEAA115}"/>
          </ac:spMkLst>
        </pc:spChg>
      </pc:sldChg>
      <pc:sldChg chg="addSp modSp new mod">
        <pc:chgData name="Uhl, Patrick" userId="b258ca99-7df7-40a0-8d26-41b9d5ecfbdf" providerId="ADAL" clId="{04CA8577-37D2-46AA-A67C-A9FAFB22ED50}" dt="2021-05-05T12:13:19.698" v="2527" actId="20577"/>
        <pc:sldMkLst>
          <pc:docMk/>
          <pc:sldMk cId="1127148451" sldId="266"/>
        </pc:sldMkLst>
        <pc:spChg chg="add mod">
          <ac:chgData name="Uhl, Patrick" userId="b258ca99-7df7-40a0-8d26-41b9d5ecfbdf" providerId="ADAL" clId="{04CA8577-37D2-46AA-A67C-A9FAFB22ED50}" dt="2021-04-22T12:41:35.472" v="1597" actId="20577"/>
          <ac:spMkLst>
            <pc:docMk/>
            <pc:sldMk cId="1127148451" sldId="266"/>
            <ac:spMk id="2" creationId="{49A9172F-ABAE-4D54-9274-ABE7684FB1C3}"/>
          </ac:spMkLst>
        </pc:spChg>
        <pc:spChg chg="add mod">
          <ac:chgData name="Uhl, Patrick" userId="b258ca99-7df7-40a0-8d26-41b9d5ecfbdf" providerId="ADAL" clId="{04CA8577-37D2-46AA-A67C-A9FAFB22ED50}" dt="2021-04-22T12:12:08.478" v="90" actId="1076"/>
          <ac:spMkLst>
            <pc:docMk/>
            <pc:sldMk cId="1127148451" sldId="266"/>
            <ac:spMk id="3" creationId="{3CBDDD1D-05F8-4136-9736-9E14907EA051}"/>
          </ac:spMkLst>
        </pc:spChg>
        <pc:spChg chg="add mod">
          <ac:chgData name="Uhl, Patrick" userId="b258ca99-7df7-40a0-8d26-41b9d5ecfbdf" providerId="ADAL" clId="{04CA8577-37D2-46AA-A67C-A9FAFB22ED50}" dt="2021-05-05T12:13:19.698" v="2527" actId="20577"/>
          <ac:spMkLst>
            <pc:docMk/>
            <pc:sldMk cId="1127148451" sldId="266"/>
            <ac:spMk id="4" creationId="{D766BE24-68F0-42A7-BD91-4D7AD87A4807}"/>
          </ac:spMkLst>
        </pc:spChg>
      </pc:sldChg>
      <pc:sldChg chg="del">
        <pc:chgData name="Uhl, Patrick" userId="b258ca99-7df7-40a0-8d26-41b9d5ecfbdf" providerId="ADAL" clId="{04CA8577-37D2-46AA-A67C-A9FAFB22ED50}" dt="2021-04-22T12:11:23.777" v="40" actId="47"/>
        <pc:sldMkLst>
          <pc:docMk/>
          <pc:sldMk cId="2074191697" sldId="267"/>
        </pc:sldMkLst>
      </pc:sldChg>
      <pc:sldChg chg="addSp modSp new mod">
        <pc:chgData name="Uhl, Patrick" userId="b258ca99-7df7-40a0-8d26-41b9d5ecfbdf" providerId="ADAL" clId="{04CA8577-37D2-46AA-A67C-A9FAFB22ED50}" dt="2021-04-22T12:23:58.025" v="976" actId="20577"/>
        <pc:sldMkLst>
          <pc:docMk/>
          <pc:sldMk cId="2348439604" sldId="267"/>
        </pc:sldMkLst>
        <pc:spChg chg="add mod">
          <ac:chgData name="Uhl, Patrick" userId="b258ca99-7df7-40a0-8d26-41b9d5ecfbdf" providerId="ADAL" clId="{04CA8577-37D2-46AA-A67C-A9FAFB22ED50}" dt="2021-04-22T12:19:23.492" v="620" actId="20577"/>
          <ac:spMkLst>
            <pc:docMk/>
            <pc:sldMk cId="2348439604" sldId="267"/>
            <ac:spMk id="2" creationId="{3D27C400-43FF-4B1E-BF22-568648F608DA}"/>
          </ac:spMkLst>
        </pc:spChg>
        <pc:spChg chg="add mod">
          <ac:chgData name="Uhl, Patrick" userId="b258ca99-7df7-40a0-8d26-41b9d5ecfbdf" providerId="ADAL" clId="{04CA8577-37D2-46AA-A67C-A9FAFB22ED50}" dt="2021-04-22T12:23:58.025" v="976" actId="20577"/>
          <ac:spMkLst>
            <pc:docMk/>
            <pc:sldMk cId="2348439604" sldId="267"/>
            <ac:spMk id="3" creationId="{D2F6F7E5-BBBD-4DFD-9AF5-32734BA1B7BD}"/>
          </ac:spMkLst>
        </pc:spChg>
      </pc:sldChg>
      <pc:sldChg chg="addSp modSp new mod">
        <pc:chgData name="Uhl, Patrick" userId="b258ca99-7df7-40a0-8d26-41b9d5ecfbdf" providerId="ADAL" clId="{04CA8577-37D2-46AA-A67C-A9FAFB22ED50}" dt="2021-04-22T12:28:43.346" v="1243" actId="20577"/>
        <pc:sldMkLst>
          <pc:docMk/>
          <pc:sldMk cId="3172177004" sldId="268"/>
        </pc:sldMkLst>
        <pc:spChg chg="add mod">
          <ac:chgData name="Uhl, Patrick" userId="b258ca99-7df7-40a0-8d26-41b9d5ecfbdf" providerId="ADAL" clId="{04CA8577-37D2-46AA-A67C-A9FAFB22ED50}" dt="2021-04-22T12:28:06.374" v="1238" actId="20577"/>
          <ac:spMkLst>
            <pc:docMk/>
            <pc:sldMk cId="3172177004" sldId="268"/>
            <ac:spMk id="2" creationId="{E6700756-AFBE-49C3-80CF-BCE5635B376F}"/>
          </ac:spMkLst>
        </pc:spChg>
        <pc:spChg chg="add mod">
          <ac:chgData name="Uhl, Patrick" userId="b258ca99-7df7-40a0-8d26-41b9d5ecfbdf" providerId="ADAL" clId="{04CA8577-37D2-46AA-A67C-A9FAFB22ED50}" dt="2021-04-22T12:28:43.346" v="1243" actId="20577"/>
          <ac:spMkLst>
            <pc:docMk/>
            <pc:sldMk cId="3172177004" sldId="268"/>
            <ac:spMk id="3" creationId="{A7181298-D9DC-41A2-8ABF-012D424DD32A}"/>
          </ac:spMkLst>
        </pc:spChg>
      </pc:sldChg>
      <pc:sldChg chg="addSp delSp modSp new mod">
        <pc:chgData name="Uhl, Patrick" userId="b258ca99-7df7-40a0-8d26-41b9d5ecfbdf" providerId="ADAL" clId="{04CA8577-37D2-46AA-A67C-A9FAFB22ED50}" dt="2021-05-05T11:53:08.587" v="2335" actId="20577"/>
        <pc:sldMkLst>
          <pc:docMk/>
          <pc:sldMk cId="1503440918" sldId="269"/>
        </pc:sldMkLst>
        <pc:spChg chg="del">
          <ac:chgData name="Uhl, Patrick" userId="b258ca99-7df7-40a0-8d26-41b9d5ecfbdf" providerId="ADAL" clId="{04CA8577-37D2-46AA-A67C-A9FAFB22ED50}" dt="2021-05-05T11:30:58.512" v="1692"/>
          <ac:spMkLst>
            <pc:docMk/>
            <pc:sldMk cId="1503440918" sldId="269"/>
            <ac:spMk id="2" creationId="{57F90794-B58C-4107-AD35-9EF5CD8160CF}"/>
          </ac:spMkLst>
        </pc:spChg>
        <pc:spChg chg="del">
          <ac:chgData name="Uhl, Patrick" userId="b258ca99-7df7-40a0-8d26-41b9d5ecfbdf" providerId="ADAL" clId="{04CA8577-37D2-46AA-A67C-A9FAFB22ED50}" dt="2021-05-05T11:30:58.512" v="1692"/>
          <ac:spMkLst>
            <pc:docMk/>
            <pc:sldMk cId="1503440918" sldId="269"/>
            <ac:spMk id="3" creationId="{41A9F401-3CA4-453A-B663-A626386FD4A9}"/>
          </ac:spMkLst>
        </pc:spChg>
        <pc:spChg chg="del">
          <ac:chgData name="Uhl, Patrick" userId="b258ca99-7df7-40a0-8d26-41b9d5ecfbdf" providerId="ADAL" clId="{04CA8577-37D2-46AA-A67C-A9FAFB22ED50}" dt="2021-05-05T11:30:58.512" v="1692"/>
          <ac:spMkLst>
            <pc:docMk/>
            <pc:sldMk cId="1503440918" sldId="269"/>
            <ac:spMk id="4" creationId="{91BA8CA7-6C85-4A90-B24A-9B855FB6F942}"/>
          </ac:spMkLst>
        </pc:spChg>
        <pc:spChg chg="add mod">
          <ac:chgData name="Uhl, Patrick" userId="b258ca99-7df7-40a0-8d26-41b9d5ecfbdf" providerId="ADAL" clId="{04CA8577-37D2-46AA-A67C-A9FAFB22ED50}" dt="2021-05-05T11:53:08.587" v="2335" actId="20577"/>
          <ac:spMkLst>
            <pc:docMk/>
            <pc:sldMk cId="1503440918" sldId="269"/>
            <ac:spMk id="5" creationId="{63B65632-AED2-49C9-8883-AD98F4AADF5C}"/>
          </ac:spMkLst>
        </pc:spChg>
        <pc:spChg chg="add mod">
          <ac:chgData name="Uhl, Patrick" userId="b258ca99-7df7-40a0-8d26-41b9d5ecfbdf" providerId="ADAL" clId="{04CA8577-37D2-46AA-A67C-A9FAFB22ED50}" dt="2021-05-05T11:30:58.591" v="1694" actId="27636"/>
          <ac:spMkLst>
            <pc:docMk/>
            <pc:sldMk cId="1503440918" sldId="269"/>
            <ac:spMk id="6" creationId="{87A47A29-44B6-42C3-96B3-CD28C691B8E1}"/>
          </ac:spMkLst>
        </pc:spChg>
        <pc:spChg chg="add mod">
          <ac:chgData name="Uhl, Patrick" userId="b258ca99-7df7-40a0-8d26-41b9d5ecfbdf" providerId="ADAL" clId="{04CA8577-37D2-46AA-A67C-A9FAFB22ED50}" dt="2021-05-05T11:45:15.535" v="1894" actId="20577"/>
          <ac:spMkLst>
            <pc:docMk/>
            <pc:sldMk cId="1503440918" sldId="269"/>
            <ac:spMk id="7" creationId="{4F83B2FD-AA10-4C46-B8C7-94E6F22C97C1}"/>
          </ac:spMkLst>
        </pc:spChg>
      </pc:sldChg>
      <pc:sldChg chg="modSp new del mod">
        <pc:chgData name="Uhl, Patrick" userId="b258ca99-7df7-40a0-8d26-41b9d5ecfbdf" providerId="ADAL" clId="{04CA8577-37D2-46AA-A67C-A9FAFB22ED50}" dt="2021-05-05T11:46:21.236" v="1899" actId="47"/>
        <pc:sldMkLst>
          <pc:docMk/>
          <pc:sldMk cId="1433459489" sldId="270"/>
        </pc:sldMkLst>
        <pc:spChg chg="mod">
          <ac:chgData name="Uhl, Patrick" userId="b258ca99-7df7-40a0-8d26-41b9d5ecfbdf" providerId="ADAL" clId="{04CA8577-37D2-46AA-A67C-A9FAFB22ED50}" dt="2021-05-05T11:46:20.314" v="1898" actId="27636"/>
          <ac:spMkLst>
            <pc:docMk/>
            <pc:sldMk cId="1433459489" sldId="270"/>
            <ac:spMk id="3" creationId="{BE50C7F1-8C8E-4D21-82B1-E4838E621C0A}"/>
          </ac:spMkLst>
        </pc:spChg>
        <pc:spChg chg="mod">
          <ac:chgData name="Uhl, Patrick" userId="b258ca99-7df7-40a0-8d26-41b9d5ecfbdf" providerId="ADAL" clId="{04CA8577-37D2-46AA-A67C-A9FAFB22ED50}" dt="2021-05-05T11:46:20.309" v="1897" actId="27636"/>
          <ac:spMkLst>
            <pc:docMk/>
            <pc:sldMk cId="1433459489" sldId="270"/>
            <ac:spMk id="4" creationId="{8FDFD1DE-1AF1-449D-A9A3-32DE40B05493}"/>
          </ac:spMkLst>
        </pc:spChg>
      </pc:sldChg>
      <pc:sldChg chg="modSp add mod ord">
        <pc:chgData name="Uhl, Patrick" userId="b258ca99-7df7-40a0-8d26-41b9d5ecfbdf" providerId="ADAL" clId="{04CA8577-37D2-46AA-A67C-A9FAFB22ED50}" dt="2021-05-05T12:14:53.826" v="2541" actId="20577"/>
        <pc:sldMkLst>
          <pc:docMk/>
          <pc:sldMk cId="1757453326" sldId="270"/>
        </pc:sldMkLst>
        <pc:spChg chg="mod">
          <ac:chgData name="Uhl, Patrick" userId="b258ca99-7df7-40a0-8d26-41b9d5ecfbdf" providerId="ADAL" clId="{04CA8577-37D2-46AA-A67C-A9FAFB22ED50}" dt="2021-05-05T12:14:53.826" v="2541" actId="20577"/>
          <ac:spMkLst>
            <pc:docMk/>
            <pc:sldMk cId="1757453326" sldId="270"/>
            <ac:spMk id="2" creationId="{BEC176A9-0999-4B2F-A51B-660AF1D6553A}"/>
          </ac:spMkLst>
        </pc:spChg>
        <pc:spChg chg="mod">
          <ac:chgData name="Uhl, Patrick" userId="b258ca99-7df7-40a0-8d26-41b9d5ecfbdf" providerId="ADAL" clId="{04CA8577-37D2-46AA-A67C-A9FAFB22ED50}" dt="2021-05-05T11:47:48.465" v="1962"/>
          <ac:spMkLst>
            <pc:docMk/>
            <pc:sldMk cId="1757453326" sldId="270"/>
            <ac:spMk id="3" creationId="{6A16775A-6377-4D2D-85FE-E1DE1A4D2AD9}"/>
          </ac:spMkLst>
        </pc:spChg>
        <pc:spChg chg="mod">
          <ac:chgData name="Uhl, Patrick" userId="b258ca99-7df7-40a0-8d26-41b9d5ecfbdf" providerId="ADAL" clId="{04CA8577-37D2-46AA-A67C-A9FAFB22ED50}" dt="2021-05-05T11:47:46.608" v="1961" actId="21"/>
          <ac:spMkLst>
            <pc:docMk/>
            <pc:sldMk cId="1757453326" sldId="270"/>
            <ac:spMk id="4" creationId="{EA6C10FA-ED87-4261-A556-A47929FD4358}"/>
          </ac:spMkLst>
        </pc:spChg>
      </pc:sldChg>
      <pc:sldChg chg="del">
        <pc:chgData name="Uhl, Patrick" userId="b258ca99-7df7-40a0-8d26-41b9d5ecfbdf" providerId="ADAL" clId="{04CA8577-37D2-46AA-A67C-A9FAFB22ED50}" dt="2021-04-22T12:11:27.132" v="43" actId="47"/>
        <pc:sldMkLst>
          <pc:docMk/>
          <pc:sldMk cId="836118548" sldId="271"/>
        </pc:sldMkLst>
      </pc:sldChg>
      <pc:sldChg chg="addSp delSp modSp add mod ord modNotesTx">
        <pc:chgData name="Uhl, Patrick" userId="b258ca99-7df7-40a0-8d26-41b9d5ecfbdf" providerId="ADAL" clId="{04CA8577-37D2-46AA-A67C-A9FAFB22ED50}" dt="2021-05-05T12:28:00.962" v="2605" actId="20577"/>
        <pc:sldMkLst>
          <pc:docMk/>
          <pc:sldMk cId="3460381620" sldId="272"/>
        </pc:sldMkLst>
        <pc:spChg chg="mod">
          <ac:chgData name="Uhl, Patrick" userId="b258ca99-7df7-40a0-8d26-41b9d5ecfbdf" providerId="ADAL" clId="{04CA8577-37D2-46AA-A67C-A9FAFB22ED50}" dt="2021-05-05T12:04:51.459" v="2394" actId="20577"/>
          <ac:spMkLst>
            <pc:docMk/>
            <pc:sldMk cId="3460381620" sldId="272"/>
            <ac:spMk id="3" creationId="{6A16775A-6377-4D2D-85FE-E1DE1A4D2AD9}"/>
          </ac:spMkLst>
        </pc:spChg>
        <pc:spChg chg="del">
          <ac:chgData name="Uhl, Patrick" userId="b258ca99-7df7-40a0-8d26-41b9d5ecfbdf" providerId="ADAL" clId="{04CA8577-37D2-46AA-A67C-A9FAFB22ED50}" dt="2021-05-05T11:46:45.744" v="1953" actId="478"/>
          <ac:spMkLst>
            <pc:docMk/>
            <pc:sldMk cId="3460381620" sldId="272"/>
            <ac:spMk id="4" creationId="{EA6C10FA-ED87-4261-A556-A47929FD4358}"/>
          </ac:spMkLst>
        </pc:spChg>
        <pc:spChg chg="add del mod">
          <ac:chgData name="Uhl, Patrick" userId="b258ca99-7df7-40a0-8d26-41b9d5ecfbdf" providerId="ADAL" clId="{04CA8577-37D2-46AA-A67C-A9FAFB22ED50}" dt="2021-05-05T11:46:46.870" v="1955" actId="478"/>
          <ac:spMkLst>
            <pc:docMk/>
            <pc:sldMk cId="3460381620" sldId="272"/>
            <ac:spMk id="5" creationId="{1B295A2D-420C-4A3E-AB7D-8FA561EF0544}"/>
          </ac:spMkLst>
        </pc:spChg>
      </pc:sldChg>
      <pc:sldChg chg="delSp modSp add mod ord modNotesTx">
        <pc:chgData name="Uhl, Patrick" userId="b258ca99-7df7-40a0-8d26-41b9d5ecfbdf" providerId="ADAL" clId="{04CA8577-37D2-46AA-A67C-A9FAFB22ED50}" dt="2021-05-05T12:28:19.054" v="2653" actId="20577"/>
        <pc:sldMkLst>
          <pc:docMk/>
          <pc:sldMk cId="1286722263" sldId="273"/>
        </pc:sldMkLst>
        <pc:spChg chg="mod">
          <ac:chgData name="Uhl, Patrick" userId="b258ca99-7df7-40a0-8d26-41b9d5ecfbdf" providerId="ADAL" clId="{04CA8577-37D2-46AA-A67C-A9FAFB22ED50}" dt="2021-05-05T12:16:56.370" v="2543" actId="12"/>
          <ac:spMkLst>
            <pc:docMk/>
            <pc:sldMk cId="1286722263" sldId="273"/>
            <ac:spMk id="2" creationId="{BEC176A9-0999-4B2F-A51B-660AF1D6553A}"/>
          </ac:spMkLst>
        </pc:spChg>
        <pc:spChg chg="mod">
          <ac:chgData name="Uhl, Patrick" userId="b258ca99-7df7-40a0-8d26-41b9d5ecfbdf" providerId="ADAL" clId="{04CA8577-37D2-46AA-A67C-A9FAFB22ED50}" dt="2021-05-05T11:47:58.868" v="1975" actId="20577"/>
          <ac:spMkLst>
            <pc:docMk/>
            <pc:sldMk cId="1286722263" sldId="273"/>
            <ac:spMk id="3" creationId="{6A16775A-6377-4D2D-85FE-E1DE1A4D2AD9}"/>
          </ac:spMkLst>
        </pc:spChg>
        <pc:picChg chg="del">
          <ac:chgData name="Uhl, Patrick" userId="b258ca99-7df7-40a0-8d26-41b9d5ecfbdf" providerId="ADAL" clId="{04CA8577-37D2-46AA-A67C-A9FAFB22ED50}" dt="2021-05-05T11:47:55.223" v="1966" actId="478"/>
          <ac:picMkLst>
            <pc:docMk/>
            <pc:sldMk cId="1286722263" sldId="273"/>
            <ac:picMk id="6" creationId="{A8555E50-287C-4ABB-9EAF-497E668A07B3}"/>
          </ac:picMkLst>
        </pc:picChg>
      </pc:sldChg>
      <pc:sldChg chg="modSp new del mod">
        <pc:chgData name="Uhl, Patrick" userId="b258ca99-7df7-40a0-8d26-41b9d5ecfbdf" providerId="ADAL" clId="{04CA8577-37D2-46AA-A67C-A9FAFB22ED50}" dt="2021-05-05T11:47:43.447" v="1960" actId="47"/>
        <pc:sldMkLst>
          <pc:docMk/>
          <pc:sldMk cId="1918375250" sldId="273"/>
        </pc:sldMkLst>
        <pc:spChg chg="mod">
          <ac:chgData name="Uhl, Patrick" userId="b258ca99-7df7-40a0-8d26-41b9d5ecfbdf" providerId="ADAL" clId="{04CA8577-37D2-46AA-A67C-A9FAFB22ED50}" dt="2021-05-05T11:47:42.323" v="1959" actId="27636"/>
          <ac:spMkLst>
            <pc:docMk/>
            <pc:sldMk cId="1918375250" sldId="273"/>
            <ac:spMk id="3" creationId="{92CD5C51-D842-4F8B-8460-6CD6DE175E39}"/>
          </ac:spMkLst>
        </pc:spChg>
        <pc:spChg chg="mod">
          <ac:chgData name="Uhl, Patrick" userId="b258ca99-7df7-40a0-8d26-41b9d5ecfbdf" providerId="ADAL" clId="{04CA8577-37D2-46AA-A67C-A9FAFB22ED50}" dt="2021-05-05T11:47:42.308" v="1958" actId="27636"/>
          <ac:spMkLst>
            <pc:docMk/>
            <pc:sldMk cId="1918375250" sldId="273"/>
            <ac:spMk id="4" creationId="{D473CD05-C739-4D10-84AC-09D80F59F306}"/>
          </ac:spMkLst>
        </pc:spChg>
      </pc:sldChg>
      <pc:sldChg chg="modSp add mod ord">
        <pc:chgData name="Uhl, Patrick" userId="b258ca99-7df7-40a0-8d26-41b9d5ecfbdf" providerId="ADAL" clId="{04CA8577-37D2-46AA-A67C-A9FAFB22ED50}" dt="2021-05-05T11:54:20.966" v="2345" actId="20577"/>
        <pc:sldMkLst>
          <pc:docMk/>
          <pc:sldMk cId="2891530556" sldId="274"/>
        </pc:sldMkLst>
        <pc:spChg chg="mod">
          <ac:chgData name="Uhl, Patrick" userId="b258ca99-7df7-40a0-8d26-41b9d5ecfbdf" providerId="ADAL" clId="{04CA8577-37D2-46AA-A67C-A9FAFB22ED50}" dt="2021-05-05T11:54:20.966" v="2345" actId="20577"/>
          <ac:spMkLst>
            <pc:docMk/>
            <pc:sldMk cId="2891530556" sldId="274"/>
            <ac:spMk id="2" creationId="{BEC176A9-0999-4B2F-A51B-660AF1D6553A}"/>
          </ac:spMkLst>
        </pc:spChg>
        <pc:spChg chg="mod">
          <ac:chgData name="Uhl, Patrick" userId="b258ca99-7df7-40a0-8d26-41b9d5ecfbdf" providerId="ADAL" clId="{04CA8577-37D2-46AA-A67C-A9FAFB22ED50}" dt="2021-05-05T11:48:22.772" v="2020" actId="20577"/>
          <ac:spMkLst>
            <pc:docMk/>
            <pc:sldMk cId="2891530556" sldId="274"/>
            <ac:spMk id="3" creationId="{6A16775A-6377-4D2D-85FE-E1DE1A4D2AD9}"/>
          </ac:spMkLst>
        </pc:spChg>
      </pc:sldChg>
      <pc:sldChg chg="addSp modSp add mod">
        <pc:chgData name="Uhl, Patrick" userId="b258ca99-7df7-40a0-8d26-41b9d5ecfbdf" providerId="ADAL" clId="{04CA8577-37D2-46AA-A67C-A9FAFB22ED50}" dt="2021-05-05T12:35:23.867" v="3267" actId="20577"/>
        <pc:sldMkLst>
          <pc:docMk/>
          <pc:sldMk cId="1739459966" sldId="275"/>
        </pc:sldMkLst>
        <pc:spChg chg="mod">
          <ac:chgData name="Uhl, Patrick" userId="b258ca99-7df7-40a0-8d26-41b9d5ecfbdf" providerId="ADAL" clId="{04CA8577-37D2-46AA-A67C-A9FAFB22ED50}" dt="2021-05-05T12:33:29.895" v="3029" actId="1076"/>
          <ac:spMkLst>
            <pc:docMk/>
            <pc:sldMk cId="1739459966" sldId="275"/>
            <ac:spMk id="5" creationId="{7B636212-90DF-46D7-B99F-BF05902B8958}"/>
          </ac:spMkLst>
        </pc:spChg>
        <pc:spChg chg="add mod">
          <ac:chgData name="Uhl, Patrick" userId="b258ca99-7df7-40a0-8d26-41b9d5ecfbdf" providerId="ADAL" clId="{04CA8577-37D2-46AA-A67C-A9FAFB22ED50}" dt="2021-05-05T12:35:23.867" v="3267" actId="20577"/>
          <ac:spMkLst>
            <pc:docMk/>
            <pc:sldMk cId="1739459966" sldId="275"/>
            <ac:spMk id="7" creationId="{4C7B088A-09D2-4A5A-906B-13BBF072D576}"/>
          </ac:spMkLst>
        </pc:spChg>
        <pc:graphicFrameChg chg="mod">
          <ac:chgData name="Uhl, Patrick" userId="b258ca99-7df7-40a0-8d26-41b9d5ecfbdf" providerId="ADAL" clId="{04CA8577-37D2-46AA-A67C-A9FAFB22ED50}" dt="2021-05-05T12:33:26.592" v="3028" actId="1076"/>
          <ac:graphicFrameMkLst>
            <pc:docMk/>
            <pc:sldMk cId="1739459966" sldId="275"/>
            <ac:graphicFrameMk id="2" creationId="{09E72AC4-2243-4C4F-AA89-C8A18CDFE220}"/>
          </ac:graphicFrameMkLst>
        </pc:graphicFrameChg>
      </pc:sldChg>
      <pc:sldChg chg="del">
        <pc:chgData name="Uhl, Patrick" userId="b258ca99-7df7-40a0-8d26-41b9d5ecfbdf" providerId="ADAL" clId="{04CA8577-37D2-46AA-A67C-A9FAFB22ED50}" dt="2021-04-22T12:11:26.595" v="42" actId="47"/>
        <pc:sldMkLst>
          <pc:docMk/>
          <pc:sldMk cId="3289676989" sldId="275"/>
        </pc:sldMkLst>
      </pc:sldChg>
      <pc:sldChg chg="addSp modSp add mod">
        <pc:chgData name="Uhl, Patrick" userId="b258ca99-7df7-40a0-8d26-41b9d5ecfbdf" providerId="ADAL" clId="{04CA8577-37D2-46AA-A67C-A9FAFB22ED50}" dt="2021-05-05T12:37:12.903" v="3386" actId="20577"/>
        <pc:sldMkLst>
          <pc:docMk/>
          <pc:sldMk cId="3735749532" sldId="276"/>
        </pc:sldMkLst>
        <pc:spChg chg="add mod">
          <ac:chgData name="Uhl, Patrick" userId="b258ca99-7df7-40a0-8d26-41b9d5ecfbdf" providerId="ADAL" clId="{04CA8577-37D2-46AA-A67C-A9FAFB22ED50}" dt="2021-05-05T12:37:12.903" v="3386" actId="20577"/>
          <ac:spMkLst>
            <pc:docMk/>
            <pc:sldMk cId="3735749532" sldId="276"/>
            <ac:spMk id="4" creationId="{0F514532-6F8E-44EF-B9FE-5C1E6FE13D66}"/>
          </ac:spMkLst>
        </pc:spChg>
        <pc:spChg chg="mod">
          <ac:chgData name="Uhl, Patrick" userId="b258ca99-7df7-40a0-8d26-41b9d5ecfbdf" providerId="ADAL" clId="{04CA8577-37D2-46AA-A67C-A9FAFB22ED50}" dt="2021-05-05T12:35:50.762" v="3269" actId="1076"/>
          <ac:spMkLst>
            <pc:docMk/>
            <pc:sldMk cId="3735749532" sldId="276"/>
            <ac:spMk id="7" creationId="{FA3CD559-7E0A-4DE6-B476-CE8E07D16C31}"/>
          </ac:spMkLst>
        </pc:spChg>
        <pc:graphicFrameChg chg="mod">
          <ac:chgData name="Uhl, Patrick" userId="b258ca99-7df7-40a0-8d26-41b9d5ecfbdf" providerId="ADAL" clId="{04CA8577-37D2-46AA-A67C-A9FAFB22ED50}" dt="2021-05-05T12:35:47.235" v="3268" actId="1076"/>
          <ac:graphicFrameMkLst>
            <pc:docMk/>
            <pc:sldMk cId="3735749532" sldId="276"/>
            <ac:graphicFrameMk id="2" creationId="{09E72AC4-2243-4C4F-AA89-C8A18CDFE220}"/>
          </ac:graphicFrameMkLst>
        </pc:graphicFrameChg>
      </pc:sldChg>
      <pc:sldChg chg="addSp modSp add mod">
        <pc:chgData name="Uhl, Patrick" userId="b258ca99-7df7-40a0-8d26-41b9d5ecfbdf" providerId="ADAL" clId="{04CA8577-37D2-46AA-A67C-A9FAFB22ED50}" dt="2021-05-05T12:40:26.243" v="3667" actId="1076"/>
        <pc:sldMkLst>
          <pc:docMk/>
          <pc:sldMk cId="2418923571" sldId="277"/>
        </pc:sldMkLst>
        <pc:spChg chg="add mod">
          <ac:chgData name="Uhl, Patrick" userId="b258ca99-7df7-40a0-8d26-41b9d5ecfbdf" providerId="ADAL" clId="{04CA8577-37D2-46AA-A67C-A9FAFB22ED50}" dt="2021-05-05T12:40:26.243" v="3667" actId="1076"/>
          <ac:spMkLst>
            <pc:docMk/>
            <pc:sldMk cId="2418923571" sldId="277"/>
            <ac:spMk id="5" creationId="{BDBAE8BF-BA0A-46B1-A12F-D7786815DA2E}"/>
          </ac:spMkLst>
        </pc:spChg>
        <pc:spChg chg="mod">
          <ac:chgData name="Uhl, Patrick" userId="b258ca99-7df7-40a0-8d26-41b9d5ecfbdf" providerId="ADAL" clId="{04CA8577-37D2-46AA-A67C-A9FAFB22ED50}" dt="2021-05-05T12:37:31.152" v="3388" actId="1076"/>
          <ac:spMkLst>
            <pc:docMk/>
            <pc:sldMk cId="2418923571" sldId="277"/>
            <ac:spMk id="7" creationId="{FA3CD559-7E0A-4DE6-B476-CE8E07D16C31}"/>
          </ac:spMkLst>
        </pc:spChg>
        <pc:graphicFrameChg chg="mod">
          <ac:chgData name="Uhl, Patrick" userId="b258ca99-7df7-40a0-8d26-41b9d5ecfbdf" providerId="ADAL" clId="{04CA8577-37D2-46AA-A67C-A9FAFB22ED50}" dt="2021-05-05T12:37:29.299" v="3387" actId="1076"/>
          <ac:graphicFrameMkLst>
            <pc:docMk/>
            <pc:sldMk cId="2418923571" sldId="277"/>
            <ac:graphicFrameMk id="2" creationId="{09E72AC4-2243-4C4F-AA89-C8A18CDFE220}"/>
          </ac:graphicFrameMkLst>
        </pc:graphicFrameChg>
      </pc:sldChg>
      <pc:sldChg chg="del">
        <pc:chgData name="Uhl, Patrick" userId="b258ca99-7df7-40a0-8d26-41b9d5ecfbdf" providerId="ADAL" clId="{04CA8577-37D2-46AA-A67C-A9FAFB22ED50}" dt="2021-04-22T12:11:28.061" v="44" actId="47"/>
        <pc:sldMkLst>
          <pc:docMk/>
          <pc:sldMk cId="2529005135" sldId="278"/>
        </pc:sldMkLst>
      </pc:sldChg>
      <pc:sldChg chg="addSp delSp modSp new mod">
        <pc:chgData name="Uhl, Patrick" userId="b258ca99-7df7-40a0-8d26-41b9d5ecfbdf" providerId="ADAL" clId="{04CA8577-37D2-46AA-A67C-A9FAFB22ED50}" dt="2021-05-05T12:04:24.766" v="2390" actId="1076"/>
        <pc:sldMkLst>
          <pc:docMk/>
          <pc:sldMk cId="2908533915" sldId="278"/>
        </pc:sldMkLst>
        <pc:spChg chg="del">
          <ac:chgData name="Uhl, Patrick" userId="b258ca99-7df7-40a0-8d26-41b9d5ecfbdf" providerId="ADAL" clId="{04CA8577-37D2-46AA-A67C-A9FAFB22ED50}" dt="2021-05-05T12:04:07.255" v="2355"/>
          <ac:spMkLst>
            <pc:docMk/>
            <pc:sldMk cId="2908533915" sldId="278"/>
            <ac:spMk id="2" creationId="{B7B25F11-809F-45C3-A21F-32FE9672C476}"/>
          </ac:spMkLst>
        </pc:spChg>
        <pc:spChg chg="del">
          <ac:chgData name="Uhl, Patrick" userId="b258ca99-7df7-40a0-8d26-41b9d5ecfbdf" providerId="ADAL" clId="{04CA8577-37D2-46AA-A67C-A9FAFB22ED50}" dt="2021-05-05T12:04:07.255" v="2355"/>
          <ac:spMkLst>
            <pc:docMk/>
            <pc:sldMk cId="2908533915" sldId="278"/>
            <ac:spMk id="3" creationId="{CAB30F2F-92D9-4392-B5B0-532DB9F438B1}"/>
          </ac:spMkLst>
        </pc:spChg>
        <pc:spChg chg="del">
          <ac:chgData name="Uhl, Patrick" userId="b258ca99-7df7-40a0-8d26-41b9d5ecfbdf" providerId="ADAL" clId="{04CA8577-37D2-46AA-A67C-A9FAFB22ED50}" dt="2021-05-05T12:04:07.255" v="2355"/>
          <ac:spMkLst>
            <pc:docMk/>
            <pc:sldMk cId="2908533915" sldId="278"/>
            <ac:spMk id="4" creationId="{67FDC5D8-8194-4C24-A803-BAF79EDDC844}"/>
          </ac:spMkLst>
        </pc:spChg>
        <pc:spChg chg="add mod">
          <ac:chgData name="Uhl, Patrick" userId="b258ca99-7df7-40a0-8d26-41b9d5ecfbdf" providerId="ADAL" clId="{04CA8577-37D2-46AA-A67C-A9FAFB22ED50}" dt="2021-05-05T12:04:24.766" v="2390" actId="1076"/>
          <ac:spMkLst>
            <pc:docMk/>
            <pc:sldMk cId="2908533915" sldId="278"/>
            <ac:spMk id="5" creationId="{C69624EE-24D5-474B-A35B-62C24520EFC2}"/>
          </ac:spMkLst>
        </pc:spChg>
      </pc:sldChg>
      <pc:sldChg chg="del">
        <pc:chgData name="Uhl, Patrick" userId="b258ca99-7df7-40a0-8d26-41b9d5ecfbdf" providerId="ADAL" clId="{04CA8577-37D2-46AA-A67C-A9FAFB22ED50}" dt="2021-04-22T12:11:14.219" v="32" actId="47"/>
        <pc:sldMkLst>
          <pc:docMk/>
          <pc:sldMk cId="840265446" sldId="279"/>
        </pc:sldMkLst>
      </pc:sldChg>
      <pc:sldChg chg="del">
        <pc:chgData name="Uhl, Patrick" userId="b258ca99-7df7-40a0-8d26-41b9d5ecfbdf" providerId="ADAL" clId="{04CA8577-37D2-46AA-A67C-A9FAFB22ED50}" dt="2021-04-22T12:11:15.239" v="33" actId="47"/>
        <pc:sldMkLst>
          <pc:docMk/>
          <pc:sldMk cId="2822803509" sldId="281"/>
        </pc:sldMkLst>
      </pc:sldChg>
      <pc:sldChg chg="del">
        <pc:chgData name="Uhl, Patrick" userId="b258ca99-7df7-40a0-8d26-41b9d5ecfbdf" providerId="ADAL" clId="{04CA8577-37D2-46AA-A67C-A9FAFB22ED50}" dt="2021-04-22T12:11:20.560" v="35" actId="47"/>
        <pc:sldMkLst>
          <pc:docMk/>
          <pc:sldMk cId="3380818149" sldId="282"/>
        </pc:sldMkLst>
      </pc:sldChg>
      <pc:sldChg chg="del">
        <pc:chgData name="Uhl, Patrick" userId="b258ca99-7df7-40a0-8d26-41b9d5ecfbdf" providerId="ADAL" clId="{04CA8577-37D2-46AA-A67C-A9FAFB22ED50}" dt="2021-04-22T12:11:22.570" v="38" actId="47"/>
        <pc:sldMkLst>
          <pc:docMk/>
          <pc:sldMk cId="672745098" sldId="283"/>
        </pc:sldMkLst>
      </pc:sldChg>
      <pc:sldChg chg="del">
        <pc:chgData name="Uhl, Patrick" userId="b258ca99-7df7-40a0-8d26-41b9d5ecfbdf" providerId="ADAL" clId="{04CA8577-37D2-46AA-A67C-A9FAFB22ED50}" dt="2021-04-22T12:11:23.064" v="39" actId="47"/>
        <pc:sldMkLst>
          <pc:docMk/>
          <pc:sldMk cId="1973990100" sldId="284"/>
        </pc:sldMkLst>
      </pc:sldChg>
      <pc:sldChg chg="del">
        <pc:chgData name="Uhl, Patrick" userId="b258ca99-7df7-40a0-8d26-41b9d5ecfbdf" providerId="ADAL" clId="{04CA8577-37D2-46AA-A67C-A9FAFB22ED50}" dt="2021-04-22T12:11:21.026" v="36" actId="47"/>
        <pc:sldMkLst>
          <pc:docMk/>
          <pc:sldMk cId="3669238646" sldId="285"/>
        </pc:sldMkLst>
      </pc:sldChg>
      <pc:sldChg chg="del">
        <pc:chgData name="Uhl, Patrick" userId="b258ca99-7df7-40a0-8d26-41b9d5ecfbdf" providerId="ADAL" clId="{04CA8577-37D2-46AA-A67C-A9FAFB22ED50}" dt="2021-04-22T12:11:24.637" v="41" actId="47"/>
        <pc:sldMkLst>
          <pc:docMk/>
          <pc:sldMk cId="3487434948" sldId="286"/>
        </pc:sldMkLst>
      </pc:sldChg>
      <pc:sldChg chg="del">
        <pc:chgData name="Uhl, Patrick" userId="b258ca99-7df7-40a0-8d26-41b9d5ecfbdf" providerId="ADAL" clId="{04CA8577-37D2-46AA-A67C-A9FAFB22ED50}" dt="2021-04-22T12:11:19.540" v="34" actId="47"/>
        <pc:sldMkLst>
          <pc:docMk/>
          <pc:sldMk cId="1702279017" sldId="287"/>
        </pc:sldMkLst>
      </pc:sldChg>
    </pc:docChg>
  </pc:docChgLst>
  <pc:docChgLst>
    <pc:chgData name="Ortmann, Daniel" userId="S::daniel.ortmann@elk-wue.de::68580f25-316f-4e4d-9e8d-a4426de20fb9" providerId="AD" clId="Web-{F71A8321-3031-541E-7A5C-9F7A3BBCE16C}"/>
    <pc:docChg chg="addSld delSld modSld modSection">
      <pc:chgData name="Ortmann, Daniel" userId="S::daniel.ortmann@elk-wue.de::68580f25-316f-4e4d-9e8d-a4426de20fb9" providerId="AD" clId="Web-{F71A8321-3031-541E-7A5C-9F7A3BBCE16C}" dt="2021-05-11T13:05:55.467" v="1887" actId="20577"/>
      <pc:docMkLst>
        <pc:docMk/>
      </pc:docMkLst>
      <pc:sldChg chg="delSp modSp del">
        <pc:chgData name="Ortmann, Daniel" userId="S::daniel.ortmann@elk-wue.de::68580f25-316f-4e4d-9e8d-a4426de20fb9" providerId="AD" clId="Web-{F71A8321-3031-541E-7A5C-9F7A3BBCE16C}" dt="2021-05-11T11:59:09.407" v="1000"/>
        <pc:sldMkLst>
          <pc:docMk/>
          <pc:sldMk cId="1127148451" sldId="266"/>
        </pc:sldMkLst>
        <pc:spChg chg="mod">
          <ac:chgData name="Ortmann, Daniel" userId="S::daniel.ortmann@elk-wue.de::68580f25-316f-4e4d-9e8d-a4426de20fb9" providerId="AD" clId="Web-{F71A8321-3031-541E-7A5C-9F7A3BBCE16C}" dt="2021-05-11T08:59:16.901" v="811" actId="20577"/>
          <ac:spMkLst>
            <pc:docMk/>
            <pc:sldMk cId="1127148451" sldId="266"/>
            <ac:spMk id="2" creationId="{49A9172F-ABAE-4D54-9274-ABE7684FB1C3}"/>
          </ac:spMkLst>
        </pc:spChg>
        <pc:spChg chg="mod">
          <ac:chgData name="Ortmann, Daniel" userId="S::daniel.ortmann@elk-wue.de::68580f25-316f-4e4d-9e8d-a4426de20fb9" providerId="AD" clId="Web-{F71A8321-3031-541E-7A5C-9F7A3BBCE16C}" dt="2021-05-11T08:28:19.373" v="46" actId="20577"/>
          <ac:spMkLst>
            <pc:docMk/>
            <pc:sldMk cId="1127148451" sldId="266"/>
            <ac:spMk id="3" creationId="{3CBDDD1D-05F8-4136-9736-9E14907EA051}"/>
          </ac:spMkLst>
        </pc:spChg>
        <pc:spChg chg="del mod">
          <ac:chgData name="Ortmann, Daniel" userId="S::daniel.ortmann@elk-wue.de::68580f25-316f-4e4d-9e8d-a4426de20fb9" providerId="AD" clId="Web-{F71A8321-3031-541E-7A5C-9F7A3BBCE16C}" dt="2021-05-11T08:49:50.122" v="695"/>
          <ac:spMkLst>
            <pc:docMk/>
            <pc:sldMk cId="1127148451" sldId="266"/>
            <ac:spMk id="4" creationId="{D766BE24-68F0-42A7-BD91-4D7AD87A4807}"/>
          </ac:spMkLst>
        </pc:spChg>
      </pc:sldChg>
      <pc:sldChg chg="modSp del">
        <pc:chgData name="Ortmann, Daniel" userId="S::daniel.ortmann@elk-wue.de::68580f25-316f-4e4d-9e8d-a4426de20fb9" providerId="AD" clId="Web-{F71A8321-3031-541E-7A5C-9F7A3BBCE16C}" dt="2021-05-11T12:04:20.618" v="1049"/>
        <pc:sldMkLst>
          <pc:docMk/>
          <pc:sldMk cId="2348439604" sldId="267"/>
        </pc:sldMkLst>
        <pc:spChg chg="mod">
          <ac:chgData name="Ortmann, Daniel" userId="S::daniel.ortmann@elk-wue.de::68580f25-316f-4e4d-9e8d-a4426de20fb9" providerId="AD" clId="Web-{F71A8321-3031-541E-7A5C-9F7A3BBCE16C}" dt="2021-05-11T09:03:56.157" v="908" actId="20577"/>
          <ac:spMkLst>
            <pc:docMk/>
            <pc:sldMk cId="2348439604" sldId="267"/>
            <ac:spMk id="2" creationId="{3D27C400-43FF-4B1E-BF22-568648F608DA}"/>
          </ac:spMkLst>
        </pc:spChg>
      </pc:sldChg>
      <pc:sldChg chg="addSp delSp modSp mod modClrScheme chgLayout">
        <pc:chgData name="Ortmann, Daniel" userId="S::daniel.ortmann@elk-wue.de::68580f25-316f-4e4d-9e8d-a4426de20fb9" providerId="AD" clId="Web-{F71A8321-3031-541E-7A5C-9F7A3BBCE16C}" dt="2021-05-11T12:28:46.189" v="1876" actId="20577"/>
        <pc:sldMkLst>
          <pc:docMk/>
          <pc:sldMk cId="3172177004" sldId="268"/>
        </pc:sldMkLst>
        <pc:spChg chg="mod">
          <ac:chgData name="Ortmann, Daniel" userId="S::daniel.ortmann@elk-wue.de::68580f25-316f-4e4d-9e8d-a4426de20fb9" providerId="AD" clId="Web-{F71A8321-3031-541E-7A5C-9F7A3BBCE16C}" dt="2021-05-11T11:55:31.042" v="959" actId="1076"/>
          <ac:spMkLst>
            <pc:docMk/>
            <pc:sldMk cId="3172177004" sldId="268"/>
            <ac:spMk id="2" creationId="{E6700756-AFBE-49C3-80CF-BCE5635B376F}"/>
          </ac:spMkLst>
        </pc:spChg>
        <pc:spChg chg="mod">
          <ac:chgData name="Ortmann, Daniel" userId="S::daniel.ortmann@elk-wue.de::68580f25-316f-4e4d-9e8d-a4426de20fb9" providerId="AD" clId="Web-{F71A8321-3031-541E-7A5C-9F7A3BBCE16C}" dt="2021-05-11T12:28:46.189" v="1876" actId="20577"/>
          <ac:spMkLst>
            <pc:docMk/>
            <pc:sldMk cId="3172177004" sldId="268"/>
            <ac:spMk id="3" creationId="{A7181298-D9DC-41A2-8ABF-012D424DD32A}"/>
          </ac:spMkLst>
        </pc:spChg>
        <pc:spChg chg="add del mod ord">
          <ac:chgData name="Ortmann, Daniel" userId="S::daniel.ortmann@elk-wue.de::68580f25-316f-4e4d-9e8d-a4426de20fb9" providerId="AD" clId="Web-{F71A8321-3031-541E-7A5C-9F7A3BBCE16C}" dt="2021-05-11T11:53:50.508" v="950"/>
          <ac:spMkLst>
            <pc:docMk/>
            <pc:sldMk cId="3172177004" sldId="268"/>
            <ac:spMk id="4" creationId="{FA8727C8-E6B5-458D-A3A0-F57D84A0942A}"/>
          </ac:spMkLst>
        </pc:spChg>
        <pc:spChg chg="add del mod ord">
          <ac:chgData name="Ortmann, Daniel" userId="S::daniel.ortmann@elk-wue.de::68580f25-316f-4e4d-9e8d-a4426de20fb9" providerId="AD" clId="Web-{F71A8321-3031-541E-7A5C-9F7A3BBCE16C}" dt="2021-05-11T11:52:42.834" v="945"/>
          <ac:spMkLst>
            <pc:docMk/>
            <pc:sldMk cId="3172177004" sldId="268"/>
            <ac:spMk id="5" creationId="{317FB6FB-9FD1-4273-A7AF-E6F646614BAD}"/>
          </ac:spMkLst>
        </pc:spChg>
      </pc:sldChg>
      <pc:sldChg chg="delSp modSp new">
        <pc:chgData name="Ortmann, Daniel" userId="S::daniel.ortmann@elk-wue.de::68580f25-316f-4e4d-9e8d-a4426de20fb9" providerId="AD" clId="Web-{F71A8321-3031-541E-7A5C-9F7A3BBCE16C}" dt="2021-05-11T13:05:55.467" v="1887" actId="20577"/>
        <pc:sldMkLst>
          <pc:docMk/>
          <pc:sldMk cId="1359164160" sldId="279"/>
        </pc:sldMkLst>
        <pc:spChg chg="mod">
          <ac:chgData name="Ortmann, Daniel" userId="S::daniel.ortmann@elk-wue.de::68580f25-316f-4e4d-9e8d-a4426de20fb9" providerId="AD" clId="Web-{F71A8321-3031-541E-7A5C-9F7A3BBCE16C}" dt="2021-05-11T13:05:55.467" v="1887" actId="20577"/>
          <ac:spMkLst>
            <pc:docMk/>
            <pc:sldMk cId="1359164160" sldId="279"/>
            <ac:spMk id="2" creationId="{91324B3C-75E6-4104-97BF-8E8DAE2173EF}"/>
          </ac:spMkLst>
        </pc:spChg>
        <pc:spChg chg="del">
          <ac:chgData name="Ortmann, Daniel" userId="S::daniel.ortmann@elk-wue.de::68580f25-316f-4e4d-9e8d-a4426de20fb9" providerId="AD" clId="Web-{F71A8321-3031-541E-7A5C-9F7A3BBCE16C}" dt="2021-05-11T09:24:51.734" v="942"/>
          <ac:spMkLst>
            <pc:docMk/>
            <pc:sldMk cId="1359164160" sldId="279"/>
            <ac:spMk id="3" creationId="{1205E56A-8DCA-4379-9CEA-BE68A7797C38}"/>
          </ac:spMkLst>
        </pc:spChg>
        <pc:spChg chg="mod">
          <ac:chgData name="Ortmann, Daniel" userId="S::daniel.ortmann@elk-wue.de::68580f25-316f-4e4d-9e8d-a4426de20fb9" providerId="AD" clId="Web-{F71A8321-3031-541E-7A5C-9F7A3BBCE16C}" dt="2021-05-11T12:01:15.254" v="1035" actId="20577"/>
          <ac:spMkLst>
            <pc:docMk/>
            <pc:sldMk cId="1359164160" sldId="279"/>
            <ac:spMk id="4" creationId="{FAFDC8F8-AA4D-494E-B95E-6D3353830E01}"/>
          </ac:spMkLst>
        </pc:spChg>
      </pc:sldChg>
      <pc:sldChg chg="new del">
        <pc:chgData name="Ortmann, Daniel" userId="S::daniel.ortmann@elk-wue.de::68580f25-316f-4e4d-9e8d-a4426de20fb9" providerId="AD" clId="Web-{F71A8321-3031-541E-7A5C-9F7A3BBCE16C}" dt="2021-05-11T09:24:30.608" v="940"/>
        <pc:sldMkLst>
          <pc:docMk/>
          <pc:sldMk cId="3092148390" sldId="279"/>
        </pc:sldMkLst>
      </pc:sldChg>
      <pc:sldChg chg="addSp delSp modSp new del">
        <pc:chgData name="Ortmann, Daniel" userId="S::daniel.ortmann@elk-wue.de::68580f25-316f-4e4d-9e8d-a4426de20fb9" providerId="AD" clId="Web-{F71A8321-3031-541E-7A5C-9F7A3BBCE16C}" dt="2021-05-11T09:23:17.497" v="938"/>
        <pc:sldMkLst>
          <pc:docMk/>
          <pc:sldMk cId="3953234522" sldId="279"/>
        </pc:sldMkLst>
        <pc:spChg chg="mod">
          <ac:chgData name="Ortmann, Daniel" userId="S::daniel.ortmann@elk-wue.de::68580f25-316f-4e4d-9e8d-a4426de20fb9" providerId="AD" clId="Web-{F71A8321-3031-541E-7A5C-9F7A3BBCE16C}" dt="2021-05-11T09:11:26.715" v="934" actId="20577"/>
          <ac:spMkLst>
            <pc:docMk/>
            <pc:sldMk cId="3953234522" sldId="279"/>
            <ac:spMk id="2" creationId="{129C0DD3-8BFC-4CCF-8E57-D9E52383B9AE}"/>
          </ac:spMkLst>
        </pc:spChg>
        <pc:spChg chg="add del mod">
          <ac:chgData name="Ortmann, Daniel" userId="S::daniel.ortmann@elk-wue.de::68580f25-316f-4e4d-9e8d-a4426de20fb9" providerId="AD" clId="Web-{F71A8321-3031-541E-7A5C-9F7A3BBCE16C}" dt="2021-05-11T09:11:05.402" v="932"/>
          <ac:spMkLst>
            <pc:docMk/>
            <pc:sldMk cId="3953234522" sldId="279"/>
            <ac:spMk id="3" creationId="{3E965AC5-C375-4074-A0C7-60FCECA738AC}"/>
          </ac:spMkLst>
        </pc:spChg>
        <pc:spChg chg="add del">
          <ac:chgData name="Ortmann, Daniel" userId="S::daniel.ortmann@elk-wue.de::68580f25-316f-4e4d-9e8d-a4426de20fb9" providerId="AD" clId="Web-{F71A8321-3031-541E-7A5C-9F7A3BBCE16C}" dt="2021-05-11T09:10:58.996" v="931"/>
          <ac:spMkLst>
            <pc:docMk/>
            <pc:sldMk cId="3953234522" sldId="279"/>
            <ac:spMk id="4" creationId="{4FE6C343-78FE-43D0-A48E-C0C9CADB5068}"/>
          </ac:spMkLst>
        </pc:spChg>
      </pc:sldChg>
      <pc:sldChg chg="modSp new">
        <pc:chgData name="Ortmann, Daniel" userId="S::daniel.ortmann@elk-wue.de::68580f25-316f-4e4d-9e8d-a4426de20fb9" providerId="AD" clId="Web-{F71A8321-3031-541E-7A5C-9F7A3BBCE16C}" dt="2021-05-11T12:35:15.480" v="1881" actId="20577"/>
        <pc:sldMkLst>
          <pc:docMk/>
          <pc:sldMk cId="1908752532" sldId="280"/>
        </pc:sldMkLst>
        <pc:spChg chg="mod">
          <ac:chgData name="Ortmann, Daniel" userId="S::daniel.ortmann@elk-wue.de::68580f25-316f-4e4d-9e8d-a4426de20fb9" providerId="AD" clId="Web-{F71A8321-3031-541E-7A5C-9F7A3BBCE16C}" dt="2021-05-11T11:56:41.278" v="983" actId="20577"/>
          <ac:spMkLst>
            <pc:docMk/>
            <pc:sldMk cId="1908752532" sldId="280"/>
            <ac:spMk id="2" creationId="{C276FDAF-8BD3-4EB2-96A4-C356FFFF3AF7}"/>
          </ac:spMkLst>
        </pc:spChg>
        <pc:spChg chg="mod">
          <ac:chgData name="Ortmann, Daniel" userId="S::daniel.ortmann@elk-wue.de::68580f25-316f-4e4d-9e8d-a4426de20fb9" providerId="AD" clId="Web-{F71A8321-3031-541E-7A5C-9F7A3BBCE16C}" dt="2021-05-11T12:35:15.480" v="1881" actId="20577"/>
          <ac:spMkLst>
            <pc:docMk/>
            <pc:sldMk cId="1908752532" sldId="280"/>
            <ac:spMk id="3" creationId="{BCC3C63E-E424-4A1F-9E2E-BF371E78C065}"/>
          </ac:spMkLst>
        </pc:spChg>
      </pc:sldChg>
      <pc:sldChg chg="modSp new">
        <pc:chgData name="Ortmann, Daniel" userId="S::daniel.ortmann@elk-wue.de::68580f25-316f-4e4d-9e8d-a4426de20fb9" providerId="AD" clId="Web-{F71A8321-3031-541E-7A5C-9F7A3BBCE16C}" dt="2021-05-11T13:05:34.575" v="1883" actId="20577"/>
        <pc:sldMkLst>
          <pc:docMk/>
          <pc:sldMk cId="3849651318" sldId="281"/>
        </pc:sldMkLst>
        <pc:spChg chg="mod">
          <ac:chgData name="Ortmann, Daniel" userId="S::daniel.ortmann@elk-wue.de::68580f25-316f-4e4d-9e8d-a4426de20fb9" providerId="AD" clId="Web-{F71A8321-3031-541E-7A5C-9F7A3BBCE16C}" dt="2021-05-11T12:05:08.792" v="1083" actId="20577"/>
          <ac:spMkLst>
            <pc:docMk/>
            <pc:sldMk cId="3849651318" sldId="281"/>
            <ac:spMk id="2" creationId="{1C3C50BD-F2FF-4514-83E6-7FB4ED7BF767}"/>
          </ac:spMkLst>
        </pc:spChg>
        <pc:spChg chg="mod">
          <ac:chgData name="Ortmann, Daniel" userId="S::daniel.ortmann@elk-wue.de::68580f25-316f-4e4d-9e8d-a4426de20fb9" providerId="AD" clId="Web-{F71A8321-3031-541E-7A5C-9F7A3BBCE16C}" dt="2021-05-11T13:05:34.575" v="1883" actId="20577"/>
          <ac:spMkLst>
            <pc:docMk/>
            <pc:sldMk cId="3849651318" sldId="281"/>
            <ac:spMk id="3" creationId="{6083E96E-AB6F-4B04-BA66-AE768537940D}"/>
          </ac:spMkLst>
        </pc:spChg>
      </pc:sldChg>
      <pc:sldChg chg="modSp new">
        <pc:chgData name="Ortmann, Daniel" userId="S::daniel.ortmann@elk-wue.de::68580f25-316f-4e4d-9e8d-a4426de20fb9" providerId="AD" clId="Web-{F71A8321-3031-541E-7A5C-9F7A3BBCE16C}" dt="2021-05-11T12:29:34.706" v="1880" actId="20577"/>
        <pc:sldMkLst>
          <pc:docMk/>
          <pc:sldMk cId="1870461861" sldId="282"/>
        </pc:sldMkLst>
        <pc:spChg chg="mod">
          <ac:chgData name="Ortmann, Daniel" userId="S::daniel.ortmann@elk-wue.de::68580f25-316f-4e4d-9e8d-a4426de20fb9" providerId="AD" clId="Web-{F71A8321-3031-541E-7A5C-9F7A3BBCE16C}" dt="2021-05-11T12:23:11.992" v="1646" actId="20577"/>
          <ac:spMkLst>
            <pc:docMk/>
            <pc:sldMk cId="1870461861" sldId="282"/>
            <ac:spMk id="2" creationId="{1EAB9B90-27B6-444D-A75D-ED4C75F79998}"/>
          </ac:spMkLst>
        </pc:spChg>
        <pc:spChg chg="mod">
          <ac:chgData name="Ortmann, Daniel" userId="S::daniel.ortmann@elk-wue.de::68580f25-316f-4e4d-9e8d-a4426de20fb9" providerId="AD" clId="Web-{F71A8321-3031-541E-7A5C-9F7A3BBCE16C}" dt="2021-05-11T12:29:34.706" v="1880" actId="20577"/>
          <ac:spMkLst>
            <pc:docMk/>
            <pc:sldMk cId="1870461861" sldId="282"/>
            <ac:spMk id="3" creationId="{544BEC1B-C1FF-47DD-AF51-1786877C52D3}"/>
          </ac:spMkLst>
        </pc:spChg>
      </pc:sldChg>
    </pc:docChg>
  </pc:docChgLst>
  <pc:docChgLst>
    <pc:chgData name="Uhl, Patrick" userId="b258ca99-7df7-40a0-8d26-41b9d5ecfbdf" providerId="ADAL" clId="{BFAE41B9-6720-4F10-907E-6F1C7E0BD1CA}"/>
    <pc:docChg chg="undo custSel addSld delSld modSld sldOrd modMainMaster">
      <pc:chgData name="Uhl, Patrick" userId="b258ca99-7df7-40a0-8d26-41b9d5ecfbdf" providerId="ADAL" clId="{BFAE41B9-6720-4F10-907E-6F1C7E0BD1CA}" dt="2021-02-17T09:49:07.895" v="7315" actId="164"/>
      <pc:docMkLst>
        <pc:docMk/>
      </pc:docMkLst>
      <pc:sldChg chg="addSp delSp modSp mod modTransition">
        <pc:chgData name="Uhl, Patrick" userId="b258ca99-7df7-40a0-8d26-41b9d5ecfbdf" providerId="ADAL" clId="{BFAE41B9-6720-4F10-907E-6F1C7E0BD1CA}" dt="2021-02-17T09:49:07.895" v="7315" actId="164"/>
        <pc:sldMkLst>
          <pc:docMk/>
          <pc:sldMk cId="535196178" sldId="259"/>
        </pc:sldMkLst>
        <pc:spChg chg="add mod">
          <ac:chgData name="Uhl, Patrick" userId="b258ca99-7df7-40a0-8d26-41b9d5ecfbdf" providerId="ADAL" clId="{BFAE41B9-6720-4F10-907E-6F1C7E0BD1CA}" dt="2021-02-17T09:49:07.895" v="7315" actId="164"/>
          <ac:spMkLst>
            <pc:docMk/>
            <pc:sldMk cId="535196178" sldId="259"/>
            <ac:spMk id="2" creationId="{AC804D59-3E17-4402-94D3-9ACD225A9555}"/>
          </ac:spMkLst>
        </pc:spChg>
        <pc:spChg chg="mod">
          <ac:chgData name="Uhl, Patrick" userId="b258ca99-7df7-40a0-8d26-41b9d5ecfbdf" providerId="ADAL" clId="{BFAE41B9-6720-4F10-907E-6F1C7E0BD1CA}" dt="2021-01-14T14:10:15.242" v="4595" actId="20577"/>
          <ac:spMkLst>
            <pc:docMk/>
            <pc:sldMk cId="535196178" sldId="259"/>
            <ac:spMk id="6" creationId="{CF1F56D6-6EDD-4903-AFA2-9A532C8C7FDA}"/>
          </ac:spMkLst>
        </pc:spChg>
        <pc:grpChg chg="add mod">
          <ac:chgData name="Uhl, Patrick" userId="b258ca99-7df7-40a0-8d26-41b9d5ecfbdf" providerId="ADAL" clId="{BFAE41B9-6720-4F10-907E-6F1C7E0BD1CA}" dt="2021-02-17T09:49:07.895" v="7315" actId="164"/>
          <ac:grpSpMkLst>
            <pc:docMk/>
            <pc:sldMk cId="535196178" sldId="259"/>
            <ac:grpSpMk id="3" creationId="{D80F867C-81A7-4E5F-A995-42887E725CFC}"/>
          </ac:grpSpMkLst>
        </pc:grpChg>
        <pc:picChg chg="add del mod">
          <ac:chgData name="Uhl, Patrick" userId="b258ca99-7df7-40a0-8d26-41b9d5ecfbdf" providerId="ADAL" clId="{BFAE41B9-6720-4F10-907E-6F1C7E0BD1CA}" dt="2021-01-18T07:53:49.134" v="5964"/>
          <ac:picMkLst>
            <pc:docMk/>
            <pc:sldMk cId="535196178" sldId="259"/>
            <ac:picMk id="3" creationId="{2D873F8B-2F8F-4F81-A98A-9055CE1C630C}"/>
          </ac:picMkLst>
        </pc:picChg>
        <pc:picChg chg="del">
          <ac:chgData name="Uhl, Patrick" userId="b258ca99-7df7-40a0-8d26-41b9d5ecfbdf" providerId="ADAL" clId="{BFAE41B9-6720-4F10-907E-6F1C7E0BD1CA}" dt="2021-01-13T11:38:22.388" v="249" actId="478"/>
          <ac:picMkLst>
            <pc:docMk/>
            <pc:sldMk cId="535196178" sldId="259"/>
            <ac:picMk id="4" creationId="{C4CF96F4-F342-4F90-A412-CA12169B6600}"/>
          </ac:picMkLst>
        </pc:picChg>
        <pc:picChg chg="add del">
          <ac:chgData name="Uhl, Patrick" userId="b258ca99-7df7-40a0-8d26-41b9d5ecfbdf" providerId="ADAL" clId="{BFAE41B9-6720-4F10-907E-6F1C7E0BD1CA}" dt="2021-01-18T10:53:09.286" v="6067" actId="478"/>
          <ac:picMkLst>
            <pc:docMk/>
            <pc:sldMk cId="535196178" sldId="259"/>
            <ac:picMk id="7" creationId="{0361679A-43A2-4714-B975-CB70696DA9CD}"/>
          </ac:picMkLst>
        </pc:picChg>
        <pc:picChg chg="add mod">
          <ac:chgData name="Uhl, Patrick" userId="b258ca99-7df7-40a0-8d26-41b9d5ecfbdf" providerId="ADAL" clId="{BFAE41B9-6720-4F10-907E-6F1C7E0BD1CA}" dt="2021-02-17T09:49:07.895" v="7315" actId="164"/>
          <ac:picMkLst>
            <pc:docMk/>
            <pc:sldMk cId="535196178" sldId="259"/>
            <ac:picMk id="8" creationId="{81C12E0F-2DBA-4276-B056-CDC28D3D9664}"/>
          </ac:picMkLst>
        </pc:picChg>
      </pc:sldChg>
      <pc:sldChg chg="addSp delSp modSp modNotesTx">
        <pc:chgData name="Uhl, Patrick" userId="b258ca99-7df7-40a0-8d26-41b9d5ecfbdf" providerId="ADAL" clId="{BFAE41B9-6720-4F10-907E-6F1C7E0BD1CA}" dt="2021-01-18T07:50:10.485" v="5959" actId="1076"/>
        <pc:sldMkLst>
          <pc:docMk/>
          <pc:sldMk cId="3105725526" sldId="260"/>
        </pc:sldMkLst>
        <pc:spChg chg="mod">
          <ac:chgData name="Uhl, Patrick" userId="b258ca99-7df7-40a0-8d26-41b9d5ecfbdf" providerId="ADAL" clId="{BFAE41B9-6720-4F10-907E-6F1C7E0BD1CA}" dt="2021-01-18T07:49:27.217" v="5955" actId="14100"/>
          <ac:spMkLst>
            <pc:docMk/>
            <pc:sldMk cId="3105725526" sldId="260"/>
            <ac:spMk id="2" creationId="{594A61D1-80A4-418E-8C10-0EB2B73A873F}"/>
          </ac:spMkLst>
        </pc:spChg>
        <pc:spChg chg="mod">
          <ac:chgData name="Uhl, Patrick" userId="b258ca99-7df7-40a0-8d26-41b9d5ecfbdf" providerId="ADAL" clId="{BFAE41B9-6720-4F10-907E-6F1C7E0BD1CA}" dt="2021-01-18T07:50:10.485" v="5959" actId="1076"/>
          <ac:spMkLst>
            <pc:docMk/>
            <pc:sldMk cId="3105725526" sldId="260"/>
            <ac:spMk id="8" creationId="{77134E93-2035-4F4A-85F7-9801D250D96A}"/>
          </ac:spMkLst>
        </pc:spChg>
        <pc:picChg chg="add del mod modCrop">
          <ac:chgData name="Uhl, Patrick" userId="b258ca99-7df7-40a0-8d26-41b9d5ecfbdf" providerId="ADAL" clId="{BFAE41B9-6720-4F10-907E-6F1C7E0BD1CA}" dt="2021-01-18T07:50:06.118" v="5958" actId="478"/>
          <ac:picMkLst>
            <pc:docMk/>
            <pc:sldMk cId="3105725526" sldId="260"/>
            <ac:picMk id="7" creationId="{1C87FBE8-2D98-4BE7-B9D7-91486730662F}"/>
          </ac:picMkLst>
        </pc:picChg>
      </pc:sldChg>
      <pc:sldChg chg="delSp modSp">
        <pc:chgData name="Uhl, Patrick" userId="b258ca99-7df7-40a0-8d26-41b9d5ecfbdf" providerId="ADAL" clId="{BFAE41B9-6720-4F10-907E-6F1C7E0BD1CA}" dt="2021-01-18T07:19:22.119" v="5776" actId="478"/>
        <pc:sldMkLst>
          <pc:docMk/>
          <pc:sldMk cId="1652346648" sldId="261"/>
        </pc:sldMkLst>
        <pc:spChg chg="del">
          <ac:chgData name="Uhl, Patrick" userId="b258ca99-7df7-40a0-8d26-41b9d5ecfbdf" providerId="ADAL" clId="{BFAE41B9-6720-4F10-907E-6F1C7E0BD1CA}" dt="2021-01-18T07:19:22.119" v="5776" actId="478"/>
          <ac:spMkLst>
            <pc:docMk/>
            <pc:sldMk cId="1652346648" sldId="261"/>
            <ac:spMk id="6" creationId="{F2DBD869-8BD1-4823-A710-0D1776233009}"/>
          </ac:spMkLst>
        </pc:spChg>
        <pc:graphicFrameChg chg="mod modGraphic">
          <ac:chgData name="Uhl, Patrick" userId="b258ca99-7df7-40a0-8d26-41b9d5ecfbdf" providerId="ADAL" clId="{BFAE41B9-6720-4F10-907E-6F1C7E0BD1CA}" dt="2021-01-18T07:19:16.951" v="5775" actId="1076"/>
          <ac:graphicFrameMkLst>
            <pc:docMk/>
            <pc:sldMk cId="1652346648" sldId="261"/>
            <ac:graphicFrameMk id="5" creationId="{BC1BBD9D-03A5-4568-9D91-6EC8D0CEC3B7}"/>
          </ac:graphicFrameMkLst>
        </pc:graphicFrameChg>
      </pc:sldChg>
      <pc:sldChg chg="del">
        <pc:chgData name="Uhl, Patrick" userId="b258ca99-7df7-40a0-8d26-41b9d5ecfbdf" providerId="ADAL" clId="{BFAE41B9-6720-4F10-907E-6F1C7E0BD1CA}" dt="2021-01-13T11:25:16.554" v="23" actId="2696"/>
        <pc:sldMkLst>
          <pc:docMk/>
          <pc:sldMk cId="1972791975" sldId="262"/>
        </pc:sldMkLst>
      </pc:sldChg>
      <pc:sldChg chg="addSp delSp modSp">
        <pc:chgData name="Uhl, Patrick" userId="b258ca99-7df7-40a0-8d26-41b9d5ecfbdf" providerId="ADAL" clId="{BFAE41B9-6720-4F10-907E-6F1C7E0BD1CA}" dt="2021-01-14T14:10:59.521" v="4616" actId="1076"/>
        <pc:sldMkLst>
          <pc:docMk/>
          <pc:sldMk cId="2732328303" sldId="263"/>
        </pc:sldMkLst>
        <pc:spChg chg="mod">
          <ac:chgData name="Uhl, Patrick" userId="b258ca99-7df7-40a0-8d26-41b9d5ecfbdf" providerId="ADAL" clId="{BFAE41B9-6720-4F10-907E-6F1C7E0BD1CA}" dt="2021-01-14T14:10:29.824" v="4612" actId="20577"/>
          <ac:spMkLst>
            <pc:docMk/>
            <pc:sldMk cId="2732328303" sldId="263"/>
            <ac:spMk id="3" creationId="{8D2954F7-4449-4F0D-8A6A-FE232E9AC904}"/>
          </ac:spMkLst>
        </pc:spChg>
        <pc:spChg chg="mod">
          <ac:chgData name="Uhl, Patrick" userId="b258ca99-7df7-40a0-8d26-41b9d5ecfbdf" providerId="ADAL" clId="{BFAE41B9-6720-4F10-907E-6F1C7E0BD1CA}" dt="2021-01-13T14:46:20.308" v="2706" actId="20577"/>
          <ac:spMkLst>
            <pc:docMk/>
            <pc:sldMk cId="2732328303" sldId="263"/>
            <ac:spMk id="4" creationId="{A8509AEC-A696-4701-992B-3E2764087363}"/>
          </ac:spMkLst>
        </pc:spChg>
        <pc:spChg chg="del">
          <ac:chgData name="Uhl, Patrick" userId="b258ca99-7df7-40a0-8d26-41b9d5ecfbdf" providerId="ADAL" clId="{BFAE41B9-6720-4F10-907E-6F1C7E0BD1CA}" dt="2021-01-13T14:42:59.356" v="2282" actId="478"/>
          <ac:spMkLst>
            <pc:docMk/>
            <pc:sldMk cId="2732328303" sldId="263"/>
            <ac:spMk id="7" creationId="{EFA50196-D2F3-45AA-99F2-C7D319B7401D}"/>
          </ac:spMkLst>
        </pc:spChg>
        <pc:spChg chg="mod">
          <ac:chgData name="Uhl, Patrick" userId="b258ca99-7df7-40a0-8d26-41b9d5ecfbdf" providerId="ADAL" clId="{BFAE41B9-6720-4F10-907E-6F1C7E0BD1CA}" dt="2021-01-13T14:43:36.797" v="2318" actId="1076"/>
          <ac:spMkLst>
            <pc:docMk/>
            <pc:sldMk cId="2732328303" sldId="263"/>
            <ac:spMk id="8" creationId="{6B82CA3A-4816-4589-9C0A-9B3A220D4DE2}"/>
          </ac:spMkLst>
        </pc:spChg>
        <pc:spChg chg="add mod">
          <ac:chgData name="Uhl, Patrick" userId="b258ca99-7df7-40a0-8d26-41b9d5ecfbdf" providerId="ADAL" clId="{BFAE41B9-6720-4F10-907E-6F1C7E0BD1CA}" dt="2021-01-14T14:10:59.521" v="4616" actId="1076"/>
          <ac:spMkLst>
            <pc:docMk/>
            <pc:sldMk cId="2732328303" sldId="263"/>
            <ac:spMk id="9" creationId="{85E56CD4-2633-4D3F-A7F5-25FA50E0DDED}"/>
          </ac:spMkLst>
        </pc:spChg>
        <pc:picChg chg="mod">
          <ac:chgData name="Uhl, Patrick" userId="b258ca99-7df7-40a0-8d26-41b9d5ecfbdf" providerId="ADAL" clId="{BFAE41B9-6720-4F10-907E-6F1C7E0BD1CA}" dt="2021-01-13T14:43:40.639" v="2319" actId="14861"/>
          <ac:picMkLst>
            <pc:docMk/>
            <pc:sldMk cId="2732328303" sldId="263"/>
            <ac:picMk id="2" creationId="{E410D027-F332-4239-B6A9-7CEF4C9A66D2}"/>
          </ac:picMkLst>
        </pc:picChg>
      </pc:sldChg>
      <pc:sldChg chg="addSp modSp modTransition">
        <pc:chgData name="Uhl, Patrick" userId="b258ca99-7df7-40a0-8d26-41b9d5ecfbdf" providerId="ADAL" clId="{BFAE41B9-6720-4F10-907E-6F1C7E0BD1CA}" dt="2021-01-14T14:32:22.870" v="4918" actId="5793"/>
        <pc:sldMkLst>
          <pc:docMk/>
          <pc:sldMk cId="1308100499" sldId="264"/>
        </pc:sldMkLst>
        <pc:spChg chg="mod">
          <ac:chgData name="Uhl, Patrick" userId="b258ca99-7df7-40a0-8d26-41b9d5ecfbdf" providerId="ADAL" clId="{BFAE41B9-6720-4F10-907E-6F1C7E0BD1CA}" dt="2021-01-14T14:11:30.434" v="4618" actId="1076"/>
          <ac:spMkLst>
            <pc:docMk/>
            <pc:sldMk cId="1308100499" sldId="264"/>
            <ac:spMk id="2" creationId="{21CFE8BD-41A3-4536-9A41-3E7443CDAB73}"/>
          </ac:spMkLst>
        </pc:spChg>
        <pc:spChg chg="mod">
          <ac:chgData name="Uhl, Patrick" userId="b258ca99-7df7-40a0-8d26-41b9d5ecfbdf" providerId="ADAL" clId="{BFAE41B9-6720-4F10-907E-6F1C7E0BD1CA}" dt="2021-01-14T14:10:36.353" v="4615" actId="20577"/>
          <ac:spMkLst>
            <pc:docMk/>
            <pc:sldMk cId="1308100499" sldId="264"/>
            <ac:spMk id="3" creationId="{A5A183B3-0343-4F40-B24C-F5A34C263824}"/>
          </ac:spMkLst>
        </pc:spChg>
        <pc:spChg chg="add mod">
          <ac:chgData name="Uhl, Patrick" userId="b258ca99-7df7-40a0-8d26-41b9d5ecfbdf" providerId="ADAL" clId="{BFAE41B9-6720-4F10-907E-6F1C7E0BD1CA}" dt="2021-01-14T14:32:22.870" v="4918" actId="5793"/>
          <ac:spMkLst>
            <pc:docMk/>
            <pc:sldMk cId="1308100499" sldId="264"/>
            <ac:spMk id="6" creationId="{7B22A26B-A227-4DFC-8C40-7E7BB65AEA47}"/>
          </ac:spMkLst>
        </pc:spChg>
        <pc:picChg chg="mod">
          <ac:chgData name="Uhl, Patrick" userId="b258ca99-7df7-40a0-8d26-41b9d5ecfbdf" providerId="ADAL" clId="{BFAE41B9-6720-4F10-907E-6F1C7E0BD1CA}" dt="2021-01-14T14:12:59.178" v="4803" actId="1076"/>
          <ac:picMkLst>
            <pc:docMk/>
            <pc:sldMk cId="1308100499" sldId="264"/>
            <ac:picMk id="5" creationId="{FF4A312C-5D13-4F93-9562-B540BB8F6CC4}"/>
          </ac:picMkLst>
        </pc:picChg>
      </pc:sldChg>
      <pc:sldChg chg="modSp">
        <pc:chgData name="Uhl, Patrick" userId="b258ca99-7df7-40a0-8d26-41b9d5ecfbdf" providerId="ADAL" clId="{BFAE41B9-6720-4F10-907E-6F1C7E0BD1CA}" dt="2021-01-14T14:36:12.705" v="5081" actId="20577"/>
        <pc:sldMkLst>
          <pc:docMk/>
          <pc:sldMk cId="1833735768" sldId="265"/>
        </pc:sldMkLst>
        <pc:spChg chg="mod">
          <ac:chgData name="Uhl, Patrick" userId="b258ca99-7df7-40a0-8d26-41b9d5ecfbdf" providerId="ADAL" clId="{BFAE41B9-6720-4F10-907E-6F1C7E0BD1CA}" dt="2021-01-14T14:36:12.705" v="5081" actId="20577"/>
          <ac:spMkLst>
            <pc:docMk/>
            <pc:sldMk cId="1833735768" sldId="265"/>
            <ac:spMk id="3" creationId="{B14335D1-B0FB-4AB3-AAC9-BDE14AEAA115}"/>
          </ac:spMkLst>
        </pc:spChg>
      </pc:sldChg>
      <pc:sldChg chg="addSp modSp add modNotesTx">
        <pc:chgData name="Uhl, Patrick" userId="b258ca99-7df7-40a0-8d26-41b9d5ecfbdf" providerId="ADAL" clId="{BFAE41B9-6720-4F10-907E-6F1C7E0BD1CA}" dt="2021-01-15T11:21:43.434" v="5622"/>
        <pc:sldMkLst>
          <pc:docMk/>
          <pc:sldMk cId="763686059" sldId="266"/>
        </pc:sldMkLst>
        <pc:spChg chg="mod">
          <ac:chgData name="Uhl, Patrick" userId="b258ca99-7df7-40a0-8d26-41b9d5ecfbdf" providerId="ADAL" clId="{BFAE41B9-6720-4F10-907E-6F1C7E0BD1CA}" dt="2021-01-15T11:21:43.434" v="5622"/>
          <ac:spMkLst>
            <pc:docMk/>
            <pc:sldMk cId="763686059" sldId="266"/>
            <ac:spMk id="2" creationId="{D74AD9EE-1963-492E-9B3F-9139C2056DC5}"/>
          </ac:spMkLst>
        </pc:spChg>
        <pc:spChg chg="mod">
          <ac:chgData name="Uhl, Patrick" userId="b258ca99-7df7-40a0-8d26-41b9d5ecfbdf" providerId="ADAL" clId="{BFAE41B9-6720-4F10-907E-6F1C7E0BD1CA}" dt="2021-01-13T13:38:07.986" v="1077" actId="20577"/>
          <ac:spMkLst>
            <pc:docMk/>
            <pc:sldMk cId="763686059" sldId="266"/>
            <ac:spMk id="3" creationId="{B54F6A0C-93B1-4EE0-80FA-CF988B7F0458}"/>
          </ac:spMkLst>
        </pc:spChg>
        <pc:spChg chg="mod">
          <ac:chgData name="Uhl, Patrick" userId="b258ca99-7df7-40a0-8d26-41b9d5ecfbdf" providerId="ADAL" clId="{BFAE41B9-6720-4F10-907E-6F1C7E0BD1CA}" dt="2021-01-13T13:25:40.655" v="951" actId="27636"/>
          <ac:spMkLst>
            <pc:docMk/>
            <pc:sldMk cId="763686059" sldId="266"/>
            <ac:spMk id="4" creationId="{8325A3A0-9335-4923-BA3D-5DF9140D3557}"/>
          </ac:spMkLst>
        </pc:spChg>
        <pc:picChg chg="add mod">
          <ac:chgData name="Uhl, Patrick" userId="b258ca99-7df7-40a0-8d26-41b9d5ecfbdf" providerId="ADAL" clId="{BFAE41B9-6720-4F10-907E-6F1C7E0BD1CA}" dt="2021-01-15T11:20:21.753" v="5617"/>
          <ac:picMkLst>
            <pc:docMk/>
            <pc:sldMk cId="763686059" sldId="266"/>
            <ac:picMk id="5" creationId="{B1A86B5E-5157-474E-AB87-62C659803773}"/>
          </ac:picMkLst>
        </pc:picChg>
      </pc:sldChg>
      <pc:sldChg chg="addSp delSp modSp add del ord">
        <pc:chgData name="Uhl, Patrick" userId="b258ca99-7df7-40a0-8d26-41b9d5ecfbdf" providerId="ADAL" clId="{BFAE41B9-6720-4F10-907E-6F1C7E0BD1CA}" dt="2021-01-13T11:38:11.912" v="243" actId="2696"/>
        <pc:sldMkLst>
          <pc:docMk/>
          <pc:sldMk cId="1947055300" sldId="266"/>
        </pc:sldMkLst>
        <pc:spChg chg="mod">
          <ac:chgData name="Uhl, Patrick" userId="b258ca99-7df7-40a0-8d26-41b9d5ecfbdf" providerId="ADAL" clId="{BFAE41B9-6720-4F10-907E-6F1C7E0BD1CA}" dt="2021-01-13T11:37:13.616" v="232" actId="20577"/>
          <ac:spMkLst>
            <pc:docMk/>
            <pc:sldMk cId="1947055300" sldId="266"/>
            <ac:spMk id="5" creationId="{D72C2D22-007A-443D-8E88-7F22B675079D}"/>
          </ac:spMkLst>
        </pc:spChg>
        <pc:spChg chg="del">
          <ac:chgData name="Uhl, Patrick" userId="b258ca99-7df7-40a0-8d26-41b9d5ecfbdf" providerId="ADAL" clId="{BFAE41B9-6720-4F10-907E-6F1C7E0BD1CA}" dt="2021-01-13T11:37:22.189" v="237" actId="478"/>
          <ac:spMkLst>
            <pc:docMk/>
            <pc:sldMk cId="1947055300" sldId="266"/>
            <ac:spMk id="6" creationId="{1E9125E8-A17A-4C30-96A4-6B97AFE5BD0F}"/>
          </ac:spMkLst>
        </pc:spChg>
        <pc:spChg chg="add mod">
          <ac:chgData name="Uhl, Patrick" userId="b258ca99-7df7-40a0-8d26-41b9d5ecfbdf" providerId="ADAL" clId="{BFAE41B9-6720-4F10-907E-6F1C7E0BD1CA}" dt="2021-01-13T11:37:22.205" v="238" actId="27636"/>
          <ac:spMkLst>
            <pc:docMk/>
            <pc:sldMk cId="1947055300" sldId="266"/>
            <ac:spMk id="7" creationId="{28974756-C58B-4214-910D-9FC309B998F6}"/>
          </ac:spMkLst>
        </pc:spChg>
        <pc:spChg chg="del">
          <ac:chgData name="Uhl, Patrick" userId="b258ca99-7df7-40a0-8d26-41b9d5ecfbdf" providerId="ADAL" clId="{BFAE41B9-6720-4F10-907E-6F1C7E0BD1CA}" dt="2021-01-13T11:37:19.427" v="236" actId="478"/>
          <ac:spMkLst>
            <pc:docMk/>
            <pc:sldMk cId="1947055300" sldId="266"/>
            <ac:spMk id="8" creationId="{6D90CE32-82CB-4372-9BC5-185AAD3DEF97}"/>
          </ac:spMkLst>
        </pc:spChg>
        <pc:spChg chg="del">
          <ac:chgData name="Uhl, Patrick" userId="b258ca99-7df7-40a0-8d26-41b9d5ecfbdf" providerId="ADAL" clId="{BFAE41B9-6720-4F10-907E-6F1C7E0BD1CA}" dt="2021-01-13T11:37:17.430" v="234" actId="478"/>
          <ac:spMkLst>
            <pc:docMk/>
            <pc:sldMk cId="1947055300" sldId="266"/>
            <ac:spMk id="9" creationId="{509B8A69-4050-435C-ADDE-BA9EF7DFFA98}"/>
          </ac:spMkLst>
        </pc:spChg>
        <pc:spChg chg="add del mod">
          <ac:chgData name="Uhl, Patrick" userId="b258ca99-7df7-40a0-8d26-41b9d5ecfbdf" providerId="ADAL" clId="{BFAE41B9-6720-4F10-907E-6F1C7E0BD1CA}" dt="2021-01-13T11:38:11.444" v="242"/>
          <ac:spMkLst>
            <pc:docMk/>
            <pc:sldMk cId="1947055300" sldId="266"/>
            <ac:spMk id="10" creationId="{624224BE-4B40-469A-AFCA-35A7D7A395D6}"/>
          </ac:spMkLst>
        </pc:spChg>
        <pc:picChg chg="del">
          <ac:chgData name="Uhl, Patrick" userId="b258ca99-7df7-40a0-8d26-41b9d5ecfbdf" providerId="ADAL" clId="{BFAE41B9-6720-4F10-907E-6F1C7E0BD1CA}" dt="2021-01-13T11:37:18.362" v="235" actId="478"/>
          <ac:picMkLst>
            <pc:docMk/>
            <pc:sldMk cId="1947055300" sldId="266"/>
            <ac:picMk id="2" creationId="{5B28ECDE-2377-4E5D-A271-E6C1616EEE00}"/>
          </ac:picMkLst>
        </pc:picChg>
        <pc:picChg chg="del">
          <ac:chgData name="Uhl, Patrick" userId="b258ca99-7df7-40a0-8d26-41b9d5ecfbdf" providerId="ADAL" clId="{BFAE41B9-6720-4F10-907E-6F1C7E0BD1CA}" dt="2021-01-13T11:37:15.319" v="233" actId="478"/>
          <ac:picMkLst>
            <pc:docMk/>
            <pc:sldMk cId="1947055300" sldId="266"/>
            <ac:picMk id="4" creationId="{A4E45BFF-C0A2-46A3-B944-9CD746E08E6A}"/>
          </ac:picMkLst>
        </pc:picChg>
      </pc:sldChg>
      <pc:sldChg chg="addSp delSp modSp add ord modNotesTx">
        <pc:chgData name="Uhl, Patrick" userId="b258ca99-7df7-40a0-8d26-41b9d5ecfbdf" providerId="ADAL" clId="{BFAE41B9-6720-4F10-907E-6F1C7E0BD1CA}" dt="2021-01-14T14:47:23.912" v="5498" actId="931"/>
        <pc:sldMkLst>
          <pc:docMk/>
          <pc:sldMk cId="2074191697" sldId="267"/>
        </pc:sldMkLst>
        <pc:spChg chg="del">
          <ac:chgData name="Uhl, Patrick" userId="b258ca99-7df7-40a0-8d26-41b9d5ecfbdf" providerId="ADAL" clId="{BFAE41B9-6720-4F10-907E-6F1C7E0BD1CA}" dt="2021-01-14T14:33:14.553" v="4985" actId="478"/>
          <ac:spMkLst>
            <pc:docMk/>
            <pc:sldMk cId="2074191697" sldId="267"/>
            <ac:spMk id="2" creationId="{67645C98-108A-4BDA-BE40-DCFB2EC18158}"/>
          </ac:spMkLst>
        </pc:spChg>
        <pc:spChg chg="mod">
          <ac:chgData name="Uhl, Patrick" userId="b258ca99-7df7-40a0-8d26-41b9d5ecfbdf" providerId="ADAL" clId="{BFAE41B9-6720-4F10-907E-6F1C7E0BD1CA}" dt="2021-01-14T14:46:09.795" v="5471" actId="1076"/>
          <ac:spMkLst>
            <pc:docMk/>
            <pc:sldMk cId="2074191697" sldId="267"/>
            <ac:spMk id="3" creationId="{5ED8D755-650C-415A-8EFE-F027D4714FB7}"/>
          </ac:spMkLst>
        </pc:spChg>
        <pc:spChg chg="del mod">
          <ac:chgData name="Uhl, Patrick" userId="b258ca99-7df7-40a0-8d26-41b9d5ecfbdf" providerId="ADAL" clId="{BFAE41B9-6720-4F10-907E-6F1C7E0BD1CA}" dt="2021-01-14T14:46:01.874" v="5467" actId="478"/>
          <ac:spMkLst>
            <pc:docMk/>
            <pc:sldMk cId="2074191697" sldId="267"/>
            <ac:spMk id="4" creationId="{5A02B128-A4C8-43C4-89C5-7E47A8E30478}"/>
          </ac:spMkLst>
        </pc:spChg>
        <pc:spChg chg="add mod">
          <ac:chgData name="Uhl, Patrick" userId="b258ca99-7df7-40a0-8d26-41b9d5ecfbdf" providerId="ADAL" clId="{BFAE41B9-6720-4F10-907E-6F1C7E0BD1CA}" dt="2021-01-14T14:46:18.644" v="5472" actId="1076"/>
          <ac:spMkLst>
            <pc:docMk/>
            <pc:sldMk cId="2074191697" sldId="267"/>
            <ac:spMk id="9" creationId="{46672B59-F043-438C-B607-24061281E1B2}"/>
          </ac:spMkLst>
        </pc:spChg>
        <pc:picChg chg="add mod ord">
          <ac:chgData name="Uhl, Patrick" userId="b258ca99-7df7-40a0-8d26-41b9d5ecfbdf" providerId="ADAL" clId="{BFAE41B9-6720-4F10-907E-6F1C7E0BD1CA}" dt="2021-01-14T14:47:21.128" v="5492" actId="1076"/>
          <ac:picMkLst>
            <pc:docMk/>
            <pc:sldMk cId="2074191697" sldId="267"/>
            <ac:picMk id="6" creationId="{DD839BD9-B815-4C93-A1F4-9EF7CFD63A03}"/>
          </ac:picMkLst>
        </pc:picChg>
        <pc:picChg chg="add mod">
          <ac:chgData name="Uhl, Patrick" userId="b258ca99-7df7-40a0-8d26-41b9d5ecfbdf" providerId="ADAL" clId="{BFAE41B9-6720-4F10-907E-6F1C7E0BD1CA}" dt="2021-01-14T14:46:18.644" v="5472" actId="1076"/>
          <ac:picMkLst>
            <pc:docMk/>
            <pc:sldMk cId="2074191697" sldId="267"/>
            <ac:picMk id="8" creationId="{C67FA279-1D13-416D-B457-4F519B7A947C}"/>
          </ac:picMkLst>
        </pc:picChg>
        <pc:picChg chg="add del mod modCrop">
          <ac:chgData name="Uhl, Patrick" userId="b258ca99-7df7-40a0-8d26-41b9d5ecfbdf" providerId="ADAL" clId="{BFAE41B9-6720-4F10-907E-6F1C7E0BD1CA}" dt="2021-01-14T14:47:23.912" v="5498" actId="931"/>
          <ac:picMkLst>
            <pc:docMk/>
            <pc:sldMk cId="2074191697" sldId="267"/>
            <ac:picMk id="11" creationId="{9D8B698D-68B8-4A57-BC01-D292854BEA57}"/>
          </ac:picMkLst>
        </pc:picChg>
      </pc:sldChg>
      <pc:sldChg chg="modSp add modNotesTx">
        <pc:chgData name="Uhl, Patrick" userId="b258ca99-7df7-40a0-8d26-41b9d5ecfbdf" providerId="ADAL" clId="{BFAE41B9-6720-4F10-907E-6F1C7E0BD1CA}" dt="2021-01-18T07:23:16.987" v="5938" actId="20577"/>
        <pc:sldMkLst>
          <pc:docMk/>
          <pc:sldMk cId="1165983131" sldId="268"/>
        </pc:sldMkLst>
        <pc:spChg chg="mod">
          <ac:chgData name="Uhl, Patrick" userId="b258ca99-7df7-40a0-8d26-41b9d5ecfbdf" providerId="ADAL" clId="{BFAE41B9-6720-4F10-907E-6F1C7E0BD1CA}" dt="2021-01-18T07:21:27.219" v="5814" actId="20577"/>
          <ac:spMkLst>
            <pc:docMk/>
            <pc:sldMk cId="1165983131" sldId="268"/>
            <ac:spMk id="2" creationId="{DCA8C4DD-A6FC-464B-9232-4D5740950A9E}"/>
          </ac:spMkLst>
        </pc:spChg>
        <pc:spChg chg="mod">
          <ac:chgData name="Uhl, Patrick" userId="b258ca99-7df7-40a0-8d26-41b9d5ecfbdf" providerId="ADAL" clId="{BFAE41B9-6720-4F10-907E-6F1C7E0BD1CA}" dt="2021-01-13T14:15:37.509" v="1128" actId="20577"/>
          <ac:spMkLst>
            <pc:docMk/>
            <pc:sldMk cId="1165983131" sldId="268"/>
            <ac:spMk id="3" creationId="{6AB12C7D-8E4D-4D2A-8FF7-70B06542AB97}"/>
          </ac:spMkLst>
        </pc:spChg>
        <pc:spChg chg="mod">
          <ac:chgData name="Uhl, Patrick" userId="b258ca99-7df7-40a0-8d26-41b9d5ecfbdf" providerId="ADAL" clId="{BFAE41B9-6720-4F10-907E-6F1C7E0BD1CA}" dt="2021-01-13T14:15:31.947" v="1112" actId="27636"/>
          <ac:spMkLst>
            <pc:docMk/>
            <pc:sldMk cId="1165983131" sldId="268"/>
            <ac:spMk id="4" creationId="{A90F1201-CD94-4F05-A4EC-8E21659C4E38}"/>
          </ac:spMkLst>
        </pc:spChg>
      </pc:sldChg>
      <pc:sldChg chg="addSp delSp modSp add ord">
        <pc:chgData name="Uhl, Patrick" userId="b258ca99-7df7-40a0-8d26-41b9d5ecfbdf" providerId="ADAL" clId="{BFAE41B9-6720-4F10-907E-6F1C7E0BD1CA}" dt="2021-01-15T09:43:05.010" v="5615" actId="207"/>
        <pc:sldMkLst>
          <pc:docMk/>
          <pc:sldMk cId="3771826221" sldId="269"/>
        </pc:sldMkLst>
        <pc:spChg chg="mod">
          <ac:chgData name="Uhl, Patrick" userId="b258ca99-7df7-40a0-8d26-41b9d5ecfbdf" providerId="ADAL" clId="{BFAE41B9-6720-4F10-907E-6F1C7E0BD1CA}" dt="2021-01-14T14:43:29.003" v="5323" actId="404"/>
          <ac:spMkLst>
            <pc:docMk/>
            <pc:sldMk cId="3771826221" sldId="269"/>
            <ac:spMk id="2" creationId="{0B5298CD-84F1-4278-9E70-58274B71DF66}"/>
          </ac:spMkLst>
        </pc:spChg>
        <pc:spChg chg="mod">
          <ac:chgData name="Uhl, Patrick" userId="b258ca99-7df7-40a0-8d26-41b9d5ecfbdf" providerId="ADAL" clId="{BFAE41B9-6720-4F10-907E-6F1C7E0BD1CA}" dt="2021-01-13T14:59:30.926" v="2866" actId="20577"/>
          <ac:spMkLst>
            <pc:docMk/>
            <pc:sldMk cId="3771826221" sldId="269"/>
            <ac:spMk id="3" creationId="{4EC4ED9F-6481-49DF-B68F-112E826866EF}"/>
          </ac:spMkLst>
        </pc:spChg>
        <pc:spChg chg="mod">
          <ac:chgData name="Uhl, Patrick" userId="b258ca99-7df7-40a0-8d26-41b9d5ecfbdf" providerId="ADAL" clId="{BFAE41B9-6720-4F10-907E-6F1C7E0BD1CA}" dt="2021-01-13T14:58:43.613" v="2743" actId="27636"/>
          <ac:spMkLst>
            <pc:docMk/>
            <pc:sldMk cId="3771826221" sldId="269"/>
            <ac:spMk id="4" creationId="{30008F26-860B-4C20-833C-193F33FA8526}"/>
          </ac:spMkLst>
        </pc:spChg>
        <pc:spChg chg="add del mod">
          <ac:chgData name="Uhl, Patrick" userId="b258ca99-7df7-40a0-8d26-41b9d5ecfbdf" providerId="ADAL" clId="{BFAE41B9-6720-4F10-907E-6F1C7E0BD1CA}" dt="2021-01-13T15:15:56.611" v="3644" actId="478"/>
          <ac:spMkLst>
            <pc:docMk/>
            <pc:sldMk cId="3771826221" sldId="269"/>
            <ac:spMk id="5" creationId="{5556AFA3-F5FB-4E37-A5F6-3A01B262495B}"/>
          </ac:spMkLst>
        </pc:spChg>
        <pc:spChg chg="add mod">
          <ac:chgData name="Uhl, Patrick" userId="b258ca99-7df7-40a0-8d26-41b9d5ecfbdf" providerId="ADAL" clId="{BFAE41B9-6720-4F10-907E-6F1C7E0BD1CA}" dt="2021-01-14T13:58:08.350" v="4538" actId="207"/>
          <ac:spMkLst>
            <pc:docMk/>
            <pc:sldMk cId="3771826221" sldId="269"/>
            <ac:spMk id="5" creationId="{8A31E775-70C8-478C-9E0D-3DA15E67938D}"/>
          </ac:spMkLst>
        </pc:spChg>
        <pc:spChg chg="add del">
          <ac:chgData name="Uhl, Patrick" userId="b258ca99-7df7-40a0-8d26-41b9d5ecfbdf" providerId="ADAL" clId="{BFAE41B9-6720-4F10-907E-6F1C7E0BD1CA}" dt="2021-01-13T15:15:02.712" v="3627"/>
          <ac:spMkLst>
            <pc:docMk/>
            <pc:sldMk cId="3771826221" sldId="269"/>
            <ac:spMk id="10" creationId="{C46C21F6-12F1-44A0-BA13-49B73746BE88}"/>
          </ac:spMkLst>
        </pc:spChg>
        <pc:spChg chg="add del mod">
          <ac:chgData name="Uhl, Patrick" userId="b258ca99-7df7-40a0-8d26-41b9d5ecfbdf" providerId="ADAL" clId="{BFAE41B9-6720-4F10-907E-6F1C7E0BD1CA}" dt="2021-01-14T14:43:43.487" v="5324" actId="14100"/>
          <ac:spMkLst>
            <pc:docMk/>
            <pc:sldMk cId="3771826221" sldId="269"/>
            <ac:spMk id="11" creationId="{0E785585-5A81-4CC2-88F4-65A890E66D11}"/>
          </ac:spMkLst>
        </pc:spChg>
        <pc:spChg chg="add mod">
          <ac:chgData name="Uhl, Patrick" userId="b258ca99-7df7-40a0-8d26-41b9d5ecfbdf" providerId="ADAL" clId="{BFAE41B9-6720-4F10-907E-6F1C7E0BD1CA}" dt="2021-01-15T09:41:26.381" v="5611" actId="207"/>
          <ac:spMkLst>
            <pc:docMk/>
            <pc:sldMk cId="3771826221" sldId="269"/>
            <ac:spMk id="17" creationId="{90ED4753-7CEB-4B83-9C0A-7A9816B81DFB}"/>
          </ac:spMkLst>
        </pc:spChg>
        <pc:spChg chg="add mod">
          <ac:chgData name="Uhl, Patrick" userId="b258ca99-7df7-40a0-8d26-41b9d5ecfbdf" providerId="ADAL" clId="{BFAE41B9-6720-4F10-907E-6F1C7E0BD1CA}" dt="2021-01-15T09:43:05.010" v="5615" actId="207"/>
          <ac:spMkLst>
            <pc:docMk/>
            <pc:sldMk cId="3771826221" sldId="269"/>
            <ac:spMk id="18" creationId="{A7D0820F-63A3-45F8-89B0-74F59A4D3BC1}"/>
          </ac:spMkLst>
        </pc:spChg>
        <pc:spChg chg="add mod">
          <ac:chgData name="Uhl, Patrick" userId="b258ca99-7df7-40a0-8d26-41b9d5ecfbdf" providerId="ADAL" clId="{BFAE41B9-6720-4F10-907E-6F1C7E0BD1CA}" dt="2021-01-15T09:39:17.534" v="5609" actId="164"/>
          <ac:spMkLst>
            <pc:docMk/>
            <pc:sldMk cId="3771826221" sldId="269"/>
            <ac:spMk id="19" creationId="{9B99DA2B-083C-44B9-8F42-6BA13DA79F2E}"/>
          </ac:spMkLst>
        </pc:spChg>
        <pc:grpChg chg="add mod">
          <ac:chgData name="Uhl, Patrick" userId="b258ca99-7df7-40a0-8d26-41b9d5ecfbdf" providerId="ADAL" clId="{BFAE41B9-6720-4F10-907E-6F1C7E0BD1CA}" dt="2021-01-15T09:39:17.534" v="5609" actId="164"/>
          <ac:grpSpMkLst>
            <pc:docMk/>
            <pc:sldMk cId="3771826221" sldId="269"/>
            <ac:grpSpMk id="14" creationId="{59D51B4F-147A-4B06-AE29-DB7FDCF3EAFE}"/>
          </ac:grpSpMkLst>
        </pc:grpChg>
        <pc:picChg chg="add mod modCrop">
          <ac:chgData name="Uhl, Patrick" userId="b258ca99-7df7-40a0-8d26-41b9d5ecfbdf" providerId="ADAL" clId="{BFAE41B9-6720-4F10-907E-6F1C7E0BD1CA}" dt="2021-01-14T14:01:26.771" v="4580" actId="1076"/>
          <ac:picMkLst>
            <pc:docMk/>
            <pc:sldMk cId="3771826221" sldId="269"/>
            <ac:picMk id="6" creationId="{F9619731-4D4C-4A43-B9C7-668E3CF47CB4}"/>
          </ac:picMkLst>
        </pc:picChg>
        <pc:picChg chg="add mod modCrop">
          <ac:chgData name="Uhl, Patrick" userId="b258ca99-7df7-40a0-8d26-41b9d5ecfbdf" providerId="ADAL" clId="{BFAE41B9-6720-4F10-907E-6F1C7E0BD1CA}" dt="2021-01-15T09:39:17.534" v="5609" actId="164"/>
          <ac:picMkLst>
            <pc:docMk/>
            <pc:sldMk cId="3771826221" sldId="269"/>
            <ac:picMk id="8" creationId="{D6C7BDC5-36AE-418D-B5A9-1E63218865D9}"/>
          </ac:picMkLst>
        </pc:picChg>
        <pc:picChg chg="add mod">
          <ac:chgData name="Uhl, Patrick" userId="b258ca99-7df7-40a0-8d26-41b9d5ecfbdf" providerId="ADAL" clId="{BFAE41B9-6720-4F10-907E-6F1C7E0BD1CA}" dt="2021-01-13T15:19:32.790" v="3676" actId="1035"/>
          <ac:picMkLst>
            <pc:docMk/>
            <pc:sldMk cId="3771826221" sldId="269"/>
            <ac:picMk id="12" creationId="{36F8F890-492B-4D93-9230-147A0C45187F}"/>
          </ac:picMkLst>
        </pc:picChg>
        <pc:picChg chg="add mod">
          <ac:chgData name="Uhl, Patrick" userId="b258ca99-7df7-40a0-8d26-41b9d5ecfbdf" providerId="ADAL" clId="{BFAE41B9-6720-4F10-907E-6F1C7E0BD1CA}" dt="2021-01-13T15:19:32.790" v="3676" actId="1035"/>
          <ac:picMkLst>
            <pc:docMk/>
            <pc:sldMk cId="3771826221" sldId="269"/>
            <ac:picMk id="13" creationId="{BE935D17-D790-4D12-A197-A544BC84F52A}"/>
          </ac:picMkLst>
        </pc:picChg>
        <pc:cxnChg chg="add mod">
          <ac:chgData name="Uhl, Patrick" userId="b258ca99-7df7-40a0-8d26-41b9d5ecfbdf" providerId="ADAL" clId="{BFAE41B9-6720-4F10-907E-6F1C7E0BD1CA}" dt="2021-01-13T15:08:15.324" v="3479" actId="1038"/>
          <ac:cxnSpMkLst>
            <pc:docMk/>
            <pc:sldMk cId="3771826221" sldId="269"/>
            <ac:cxnSpMk id="7" creationId="{E4F9851B-5619-4FA4-B723-893F69161187}"/>
          </ac:cxnSpMkLst>
        </pc:cxnChg>
        <pc:cxnChg chg="add mod">
          <ac:chgData name="Uhl, Patrick" userId="b258ca99-7df7-40a0-8d26-41b9d5ecfbdf" providerId="ADAL" clId="{BFAE41B9-6720-4F10-907E-6F1C7E0BD1CA}" dt="2021-01-13T15:19:32.790" v="3676" actId="1035"/>
          <ac:cxnSpMkLst>
            <pc:docMk/>
            <pc:sldMk cId="3771826221" sldId="269"/>
            <ac:cxnSpMk id="15" creationId="{ABBDE6B6-D79E-4C4E-9DBB-68141D095F25}"/>
          </ac:cxnSpMkLst>
        </pc:cxnChg>
        <pc:cxnChg chg="add mod">
          <ac:chgData name="Uhl, Patrick" userId="b258ca99-7df7-40a0-8d26-41b9d5ecfbdf" providerId="ADAL" clId="{BFAE41B9-6720-4F10-907E-6F1C7E0BD1CA}" dt="2021-01-14T14:00:38.481" v="4571" actId="1038"/>
          <ac:cxnSpMkLst>
            <pc:docMk/>
            <pc:sldMk cId="3771826221" sldId="269"/>
            <ac:cxnSpMk id="16" creationId="{111B121B-D888-4B94-906D-69FCD8AACD79}"/>
          </ac:cxnSpMkLst>
        </pc:cxnChg>
      </pc:sldChg>
      <pc:sldChg chg="addSp modSp add">
        <pc:chgData name="Uhl, Patrick" userId="b258ca99-7df7-40a0-8d26-41b9d5ecfbdf" providerId="ADAL" clId="{BFAE41B9-6720-4F10-907E-6F1C7E0BD1CA}" dt="2021-01-15T12:44:01.474" v="5626"/>
        <pc:sldMkLst>
          <pc:docMk/>
          <pc:sldMk cId="1757453326" sldId="270"/>
        </pc:sldMkLst>
        <pc:spChg chg="mod">
          <ac:chgData name="Uhl, Patrick" userId="b258ca99-7df7-40a0-8d26-41b9d5ecfbdf" providerId="ADAL" clId="{BFAE41B9-6720-4F10-907E-6F1C7E0BD1CA}" dt="2021-01-15T07:10:45.840" v="5559"/>
          <ac:spMkLst>
            <pc:docMk/>
            <pc:sldMk cId="1757453326" sldId="270"/>
            <ac:spMk id="2" creationId="{BEC176A9-0999-4B2F-A51B-660AF1D6553A}"/>
          </ac:spMkLst>
        </pc:spChg>
        <pc:spChg chg="mod">
          <ac:chgData name="Uhl, Patrick" userId="b258ca99-7df7-40a0-8d26-41b9d5ecfbdf" providerId="ADAL" clId="{BFAE41B9-6720-4F10-907E-6F1C7E0BD1CA}" dt="2021-01-14T14:39:53.642" v="5315" actId="20577"/>
          <ac:spMkLst>
            <pc:docMk/>
            <pc:sldMk cId="1757453326" sldId="270"/>
            <ac:spMk id="3" creationId="{6A16775A-6377-4D2D-85FE-E1DE1A4D2AD9}"/>
          </ac:spMkLst>
        </pc:spChg>
        <pc:spChg chg="mod">
          <ac:chgData name="Uhl, Patrick" userId="b258ca99-7df7-40a0-8d26-41b9d5ecfbdf" providerId="ADAL" clId="{BFAE41B9-6720-4F10-907E-6F1C7E0BD1CA}" dt="2021-01-15T07:10:34.132" v="5557"/>
          <ac:spMkLst>
            <pc:docMk/>
            <pc:sldMk cId="1757453326" sldId="270"/>
            <ac:spMk id="4" creationId="{EA6C10FA-ED87-4261-A556-A47929FD4358}"/>
          </ac:spMkLst>
        </pc:spChg>
        <pc:spChg chg="add mod">
          <ac:chgData name="Uhl, Patrick" userId="b258ca99-7df7-40a0-8d26-41b9d5ecfbdf" providerId="ADAL" clId="{BFAE41B9-6720-4F10-907E-6F1C7E0BD1CA}" dt="2021-01-15T07:27:03.114" v="5570" actId="767"/>
          <ac:spMkLst>
            <pc:docMk/>
            <pc:sldMk cId="1757453326" sldId="270"/>
            <ac:spMk id="7" creationId="{D8F48B1E-6262-49CF-9976-0A25F5D1CF0A}"/>
          </ac:spMkLst>
        </pc:spChg>
        <pc:picChg chg="add mod">
          <ac:chgData name="Uhl, Patrick" userId="b258ca99-7df7-40a0-8d26-41b9d5ecfbdf" providerId="ADAL" clId="{BFAE41B9-6720-4F10-907E-6F1C7E0BD1CA}" dt="2021-01-15T12:44:01.474" v="5626"/>
          <ac:picMkLst>
            <pc:docMk/>
            <pc:sldMk cId="1757453326" sldId="270"/>
            <ac:picMk id="6" creationId="{A8555E50-287C-4ABB-9EAF-497E668A07B3}"/>
          </ac:picMkLst>
        </pc:picChg>
      </pc:sldChg>
      <pc:sldChg chg="addSp modSp add modNotesTx">
        <pc:chgData name="Uhl, Patrick" userId="b258ca99-7df7-40a0-8d26-41b9d5ecfbdf" providerId="ADAL" clId="{BFAE41B9-6720-4F10-907E-6F1C7E0BD1CA}" dt="2021-01-18T13:20:14.810" v="6072" actId="20577"/>
        <pc:sldMkLst>
          <pc:docMk/>
          <pc:sldMk cId="836118548" sldId="271"/>
        </pc:sldMkLst>
        <pc:spChg chg="mod">
          <ac:chgData name="Uhl, Patrick" userId="b258ca99-7df7-40a0-8d26-41b9d5ecfbdf" providerId="ADAL" clId="{BFAE41B9-6720-4F10-907E-6F1C7E0BD1CA}" dt="2021-01-14T14:48:26.048" v="5554" actId="14100"/>
          <ac:spMkLst>
            <pc:docMk/>
            <pc:sldMk cId="836118548" sldId="271"/>
            <ac:spMk id="2" creationId="{3BC295FD-5BA6-40E4-8BC1-730633C26C2C}"/>
          </ac:spMkLst>
        </pc:spChg>
        <pc:spChg chg="mod">
          <ac:chgData name="Uhl, Patrick" userId="b258ca99-7df7-40a0-8d26-41b9d5ecfbdf" providerId="ADAL" clId="{BFAE41B9-6720-4F10-907E-6F1C7E0BD1CA}" dt="2021-01-14T10:53:11.644" v="4476" actId="27636"/>
          <ac:spMkLst>
            <pc:docMk/>
            <pc:sldMk cId="836118548" sldId="271"/>
            <ac:spMk id="3" creationId="{6395DBBD-E4E1-4AD3-9F66-91A458C053C7}"/>
          </ac:spMkLst>
        </pc:spChg>
        <pc:spChg chg="mod">
          <ac:chgData name="Uhl, Patrick" userId="b258ca99-7df7-40a0-8d26-41b9d5ecfbdf" providerId="ADAL" clId="{BFAE41B9-6720-4F10-907E-6F1C7E0BD1CA}" dt="2021-01-14T10:53:11.654" v="4477" actId="27636"/>
          <ac:spMkLst>
            <pc:docMk/>
            <pc:sldMk cId="836118548" sldId="271"/>
            <ac:spMk id="4" creationId="{D6706EB3-610F-45D6-9251-33B4930ED629}"/>
          </ac:spMkLst>
        </pc:spChg>
        <pc:picChg chg="add mod">
          <ac:chgData name="Uhl, Patrick" userId="b258ca99-7df7-40a0-8d26-41b9d5ecfbdf" providerId="ADAL" clId="{BFAE41B9-6720-4F10-907E-6F1C7E0BD1CA}" dt="2021-01-14T14:48:28.704" v="5555" actId="1076"/>
          <ac:picMkLst>
            <pc:docMk/>
            <pc:sldMk cId="836118548" sldId="271"/>
            <ac:picMk id="6" creationId="{45504974-2107-4C7A-8CB5-D130714BDB76}"/>
          </ac:picMkLst>
        </pc:picChg>
      </pc:sldChg>
      <pc:sldChg chg="addSp modSp add">
        <pc:chgData name="Uhl, Patrick" userId="b258ca99-7df7-40a0-8d26-41b9d5ecfbdf" providerId="ADAL" clId="{BFAE41B9-6720-4F10-907E-6F1C7E0BD1CA}" dt="2021-01-15T07:19:54.064" v="5567" actId="207"/>
        <pc:sldMkLst>
          <pc:docMk/>
          <pc:sldMk cId="3460381620" sldId="272"/>
        </pc:sldMkLst>
        <pc:spChg chg="add mod">
          <ac:chgData name="Uhl, Patrick" userId="b258ca99-7df7-40a0-8d26-41b9d5ecfbdf" providerId="ADAL" clId="{BFAE41B9-6720-4F10-907E-6F1C7E0BD1CA}" dt="2021-01-15T07:15:05.251" v="5563" actId="767"/>
          <ac:spMkLst>
            <pc:docMk/>
            <pc:sldMk cId="3460381620" sldId="272"/>
            <ac:spMk id="9" creationId="{F6AEF041-C03C-4FCD-81AE-3F51FE14FCDE}"/>
          </ac:spMkLst>
        </pc:spChg>
        <pc:spChg chg="add">
          <ac:chgData name="Uhl, Patrick" userId="b258ca99-7df7-40a0-8d26-41b9d5ecfbdf" providerId="ADAL" clId="{BFAE41B9-6720-4F10-907E-6F1C7E0BD1CA}" dt="2021-01-15T07:15:15.523" v="5564"/>
          <ac:spMkLst>
            <pc:docMk/>
            <pc:sldMk cId="3460381620" sldId="272"/>
            <ac:spMk id="10" creationId="{5F0D5A4E-2F81-4C56-9E10-2533DD891037}"/>
          </ac:spMkLst>
        </pc:spChg>
        <pc:spChg chg="add mod">
          <ac:chgData name="Uhl, Patrick" userId="b258ca99-7df7-40a0-8d26-41b9d5ecfbdf" providerId="ADAL" clId="{BFAE41B9-6720-4F10-907E-6F1C7E0BD1CA}" dt="2021-01-15T07:19:54.064" v="5567" actId="207"/>
          <ac:spMkLst>
            <pc:docMk/>
            <pc:sldMk cId="3460381620" sldId="272"/>
            <ac:spMk id="12" creationId="{A4291B2A-296E-4747-B452-151169AF478A}"/>
          </ac:spMkLst>
        </pc:spChg>
        <pc:picChg chg="add">
          <ac:chgData name="Uhl, Patrick" userId="b258ca99-7df7-40a0-8d26-41b9d5ecfbdf" providerId="ADAL" clId="{BFAE41B9-6720-4F10-907E-6F1C7E0BD1CA}" dt="2021-01-15T07:14:21.600" v="5561"/>
          <ac:picMkLst>
            <pc:docMk/>
            <pc:sldMk cId="3460381620" sldId="272"/>
            <ac:picMk id="7" creationId="{9B3F8D26-864C-4CA1-9BC7-F0C49AC03353}"/>
          </ac:picMkLst>
        </pc:picChg>
        <pc:picChg chg="add">
          <ac:chgData name="Uhl, Patrick" userId="b258ca99-7df7-40a0-8d26-41b9d5ecfbdf" providerId="ADAL" clId="{BFAE41B9-6720-4F10-907E-6F1C7E0BD1CA}" dt="2021-01-15T07:14:34.336" v="5562"/>
          <ac:picMkLst>
            <pc:docMk/>
            <pc:sldMk cId="3460381620" sldId="272"/>
            <ac:picMk id="8" creationId="{BCE1E7F1-5E09-42F2-8FCE-744A9C4187AD}"/>
          </ac:picMkLst>
        </pc:picChg>
        <pc:picChg chg="add">
          <ac:chgData name="Uhl, Patrick" userId="b258ca99-7df7-40a0-8d26-41b9d5ecfbdf" providerId="ADAL" clId="{BFAE41B9-6720-4F10-907E-6F1C7E0BD1CA}" dt="2021-01-15T07:16:48.692" v="5565"/>
          <ac:picMkLst>
            <pc:docMk/>
            <pc:sldMk cId="3460381620" sldId="272"/>
            <ac:picMk id="11" creationId="{59BBA933-22BA-4B7D-8E32-9721D9BEF5CD}"/>
          </ac:picMkLst>
        </pc:picChg>
      </pc:sldChg>
      <pc:sldChg chg="addSp modSp add">
        <pc:chgData name="Uhl, Patrick" userId="b258ca99-7df7-40a0-8d26-41b9d5ecfbdf" providerId="ADAL" clId="{BFAE41B9-6720-4F10-907E-6F1C7E0BD1CA}" dt="2021-01-27T06:59:55.720" v="7308" actId="14100"/>
        <pc:sldMkLst>
          <pc:docMk/>
          <pc:sldMk cId="1739459966" sldId="273"/>
        </pc:sldMkLst>
        <pc:spChg chg="mod">
          <ac:chgData name="Uhl, Patrick" userId="b258ca99-7df7-40a0-8d26-41b9d5ecfbdf" providerId="ADAL" clId="{BFAE41B9-6720-4F10-907E-6F1C7E0BD1CA}" dt="2021-01-27T06:59:39.246" v="7303" actId="20577"/>
          <ac:spMkLst>
            <pc:docMk/>
            <pc:sldMk cId="1739459966" sldId="273"/>
            <ac:spMk id="3" creationId="{6A16775A-6377-4D2D-85FE-E1DE1A4D2AD9}"/>
          </ac:spMkLst>
        </pc:spChg>
        <pc:spChg chg="add mod">
          <ac:chgData name="Uhl, Patrick" userId="b258ca99-7df7-40a0-8d26-41b9d5ecfbdf" providerId="ADAL" clId="{BFAE41B9-6720-4F10-907E-6F1C7E0BD1CA}" dt="2021-01-27T06:55:57.022" v="7110" actId="1076"/>
          <ac:spMkLst>
            <pc:docMk/>
            <pc:sldMk cId="1739459966" sldId="273"/>
            <ac:spMk id="5" creationId="{7B636212-90DF-46D7-B99F-BF05902B8958}"/>
          </ac:spMkLst>
        </pc:spChg>
        <pc:graphicFrameChg chg="add mod modGraphic">
          <ac:chgData name="Uhl, Patrick" userId="b258ca99-7df7-40a0-8d26-41b9d5ecfbdf" providerId="ADAL" clId="{BFAE41B9-6720-4F10-907E-6F1C7E0BD1CA}" dt="2021-01-27T06:58:21.817" v="7272" actId="20577"/>
          <ac:graphicFrameMkLst>
            <pc:docMk/>
            <pc:sldMk cId="1739459966" sldId="273"/>
            <ac:graphicFrameMk id="2" creationId="{09E72AC4-2243-4C4F-AA89-C8A18CDFE220}"/>
          </ac:graphicFrameMkLst>
        </pc:graphicFrameChg>
        <pc:picChg chg="add mod">
          <ac:chgData name="Uhl, Patrick" userId="b258ca99-7df7-40a0-8d26-41b9d5ecfbdf" providerId="ADAL" clId="{BFAE41B9-6720-4F10-907E-6F1C7E0BD1CA}" dt="2021-01-27T06:59:55.720" v="7308" actId="14100"/>
          <ac:picMkLst>
            <pc:docMk/>
            <pc:sldMk cId="1739459966" sldId="273"/>
            <ac:picMk id="6" creationId="{FEC6FBAD-ABC8-4A27-9CE7-59C7AD7FFE6A}"/>
          </ac:picMkLst>
        </pc:picChg>
      </pc:sldChg>
      <pc:sldChg chg="addSp modSp add">
        <pc:chgData name="Uhl, Patrick" userId="b258ca99-7df7-40a0-8d26-41b9d5ecfbdf" providerId="ADAL" clId="{BFAE41B9-6720-4F10-907E-6F1C7E0BD1CA}" dt="2021-01-15T11:22:30.664" v="5625"/>
        <pc:sldMkLst>
          <pc:docMk/>
          <pc:sldMk cId="3289676989" sldId="275"/>
        </pc:sldMkLst>
        <pc:spChg chg="add">
          <ac:chgData name="Uhl, Patrick" userId="b258ca99-7df7-40a0-8d26-41b9d5ecfbdf" providerId="ADAL" clId="{BFAE41B9-6720-4F10-907E-6F1C7E0BD1CA}" dt="2021-01-15T11:21:07.507" v="5621"/>
          <ac:spMkLst>
            <pc:docMk/>
            <pc:sldMk cId="3289676989" sldId="275"/>
            <ac:spMk id="7" creationId="{4B42F6BF-CE0E-4AFC-8069-AD6657D1C83D}"/>
          </ac:spMkLst>
        </pc:spChg>
        <pc:spChg chg="add mod">
          <ac:chgData name="Uhl, Patrick" userId="b258ca99-7df7-40a0-8d26-41b9d5ecfbdf" providerId="ADAL" clId="{BFAE41B9-6720-4F10-907E-6F1C7E0BD1CA}" dt="2021-01-15T11:21:57.948" v="5624"/>
          <ac:spMkLst>
            <pc:docMk/>
            <pc:sldMk cId="3289676989" sldId="275"/>
            <ac:spMk id="8" creationId="{1E6C5141-4C99-414F-85D3-F84D1342748E}"/>
          </ac:spMkLst>
        </pc:spChg>
        <pc:picChg chg="add">
          <ac:chgData name="Uhl, Patrick" userId="b258ca99-7df7-40a0-8d26-41b9d5ecfbdf" providerId="ADAL" clId="{BFAE41B9-6720-4F10-907E-6F1C7E0BD1CA}" dt="2021-01-15T11:20:59.545" v="5619"/>
          <ac:picMkLst>
            <pc:docMk/>
            <pc:sldMk cId="3289676989" sldId="275"/>
            <ac:picMk id="5" creationId="{71728997-F7A4-4373-A97B-27784E9F74D4}"/>
          </ac:picMkLst>
        </pc:picChg>
        <pc:picChg chg="add">
          <ac:chgData name="Uhl, Patrick" userId="b258ca99-7df7-40a0-8d26-41b9d5ecfbdf" providerId="ADAL" clId="{BFAE41B9-6720-4F10-907E-6F1C7E0BD1CA}" dt="2021-01-15T11:21:04.106" v="5620"/>
          <ac:picMkLst>
            <pc:docMk/>
            <pc:sldMk cId="3289676989" sldId="275"/>
            <ac:picMk id="6" creationId="{6CF3601B-076C-4195-90A7-DEC569552C67}"/>
          </ac:picMkLst>
        </pc:picChg>
        <pc:picChg chg="add">
          <ac:chgData name="Uhl, Patrick" userId="b258ca99-7df7-40a0-8d26-41b9d5ecfbdf" providerId="ADAL" clId="{BFAE41B9-6720-4F10-907E-6F1C7E0BD1CA}" dt="2021-01-15T11:22:30.664" v="5625"/>
          <ac:picMkLst>
            <pc:docMk/>
            <pc:sldMk cId="3289676989" sldId="275"/>
            <ac:picMk id="9" creationId="{0591BF32-6BAD-4410-AAE0-CB94D6FD2898}"/>
          </ac:picMkLst>
        </pc:picChg>
      </pc:sldChg>
      <pc:sldChg chg="addSp delSp modSp add del modTransition">
        <pc:chgData name="Uhl, Patrick" userId="b258ca99-7df7-40a0-8d26-41b9d5ecfbdf" providerId="ADAL" clId="{BFAE41B9-6720-4F10-907E-6F1C7E0BD1CA}" dt="2021-01-18T10:52:52.659" v="6065" actId="2696"/>
        <pc:sldMkLst>
          <pc:docMk/>
          <pc:sldMk cId="2290394192" sldId="276"/>
        </pc:sldMkLst>
        <pc:spChg chg="add del mod">
          <ac:chgData name="Uhl, Patrick" userId="b258ca99-7df7-40a0-8d26-41b9d5ecfbdf" providerId="ADAL" clId="{BFAE41B9-6720-4F10-907E-6F1C7E0BD1CA}" dt="2021-01-18T10:00:53.970" v="6046" actId="478"/>
          <ac:spMkLst>
            <pc:docMk/>
            <pc:sldMk cId="2290394192" sldId="276"/>
            <ac:spMk id="3" creationId="{09C8D268-1165-49AA-A461-4868B9A60E05}"/>
          </ac:spMkLst>
        </pc:spChg>
        <pc:spChg chg="add del mod">
          <ac:chgData name="Uhl, Patrick" userId="b258ca99-7df7-40a0-8d26-41b9d5ecfbdf" providerId="ADAL" clId="{BFAE41B9-6720-4F10-907E-6F1C7E0BD1CA}" dt="2021-01-18T10:00:53.970" v="6046" actId="478"/>
          <ac:spMkLst>
            <pc:docMk/>
            <pc:sldMk cId="2290394192" sldId="276"/>
            <ac:spMk id="4" creationId="{34DE3545-0FFA-46D2-B67B-8FED1A079DB8}"/>
          </ac:spMkLst>
        </pc:spChg>
        <pc:spChg chg="add del mod">
          <ac:chgData name="Uhl, Patrick" userId="b258ca99-7df7-40a0-8d26-41b9d5ecfbdf" providerId="ADAL" clId="{BFAE41B9-6720-4F10-907E-6F1C7E0BD1CA}" dt="2021-01-18T10:00:53.970" v="6046" actId="478"/>
          <ac:spMkLst>
            <pc:docMk/>
            <pc:sldMk cId="2290394192" sldId="276"/>
            <ac:spMk id="5" creationId="{DA4ADE97-D523-4A4B-8C1C-9EB6027A6572}"/>
          </ac:spMkLst>
        </pc:spChg>
        <pc:spChg chg="add mod">
          <ac:chgData name="Uhl, Patrick" userId="b258ca99-7df7-40a0-8d26-41b9d5ecfbdf" providerId="ADAL" clId="{BFAE41B9-6720-4F10-907E-6F1C7E0BD1CA}" dt="2021-01-18T10:07:37.595" v="6058" actId="2085"/>
          <ac:spMkLst>
            <pc:docMk/>
            <pc:sldMk cId="2290394192" sldId="276"/>
            <ac:spMk id="6" creationId="{1B1E0935-E935-47C8-839C-9555BE295E86}"/>
          </ac:spMkLst>
        </pc:spChg>
        <pc:spChg chg="add mod ord">
          <ac:chgData name="Uhl, Patrick" userId="b258ca99-7df7-40a0-8d26-41b9d5ecfbdf" providerId="ADAL" clId="{BFAE41B9-6720-4F10-907E-6F1C7E0BD1CA}" dt="2021-01-18T10:07:37.595" v="6058" actId="2085"/>
          <ac:spMkLst>
            <pc:docMk/>
            <pc:sldMk cId="2290394192" sldId="276"/>
            <ac:spMk id="8" creationId="{BD001EFD-38C7-4447-88FB-C1296BB262EA}"/>
          </ac:spMkLst>
        </pc:spChg>
        <pc:grpChg chg="add mod">
          <ac:chgData name="Uhl, Patrick" userId="b258ca99-7df7-40a0-8d26-41b9d5ecfbdf" providerId="ADAL" clId="{BFAE41B9-6720-4F10-907E-6F1C7E0BD1CA}" dt="2021-01-18T10:07:31.217" v="6057" actId="164"/>
          <ac:grpSpMkLst>
            <pc:docMk/>
            <pc:sldMk cId="2290394192" sldId="276"/>
            <ac:grpSpMk id="7" creationId="{8A5387A1-90C3-4CB2-B743-1EF815A85E10}"/>
          </ac:grpSpMkLst>
        </pc:grpChg>
        <pc:grpChg chg="add mod">
          <ac:chgData name="Uhl, Patrick" userId="b258ca99-7df7-40a0-8d26-41b9d5ecfbdf" providerId="ADAL" clId="{BFAE41B9-6720-4F10-907E-6F1C7E0BD1CA}" dt="2021-01-18T10:07:31.217" v="6057" actId="164"/>
          <ac:grpSpMkLst>
            <pc:docMk/>
            <pc:sldMk cId="2290394192" sldId="276"/>
            <ac:grpSpMk id="9" creationId="{C4D1B0EC-E95E-40AF-990E-1ED795AA6AED}"/>
          </ac:grpSpMkLst>
        </pc:grpChg>
        <pc:picChg chg="add mod">
          <ac:chgData name="Uhl, Patrick" userId="b258ca99-7df7-40a0-8d26-41b9d5ecfbdf" providerId="ADAL" clId="{BFAE41B9-6720-4F10-907E-6F1C7E0BD1CA}" dt="2021-01-18T10:07:37.595" v="6058" actId="2085"/>
          <ac:picMkLst>
            <pc:docMk/>
            <pc:sldMk cId="2290394192" sldId="276"/>
            <ac:picMk id="2" creationId="{D632DE85-8655-4BD3-A438-1F2E89E44720}"/>
          </ac:picMkLst>
        </pc:picChg>
      </pc:sldChg>
      <pc:sldChg chg="addSp delSp modSp add">
        <pc:chgData name="Uhl, Patrick" userId="b258ca99-7df7-40a0-8d26-41b9d5ecfbdf" providerId="ADAL" clId="{BFAE41B9-6720-4F10-907E-6F1C7E0BD1CA}" dt="2021-01-27T06:58:29.777" v="7281" actId="20577"/>
        <pc:sldMkLst>
          <pc:docMk/>
          <pc:sldMk cId="3735749532" sldId="276"/>
        </pc:sldMkLst>
        <pc:spChg chg="mod">
          <ac:chgData name="Uhl, Patrick" userId="b258ca99-7df7-40a0-8d26-41b9d5ecfbdf" providerId="ADAL" clId="{BFAE41B9-6720-4F10-907E-6F1C7E0BD1CA}" dt="2021-01-26T16:41:57.599" v="6137" actId="20577"/>
          <ac:spMkLst>
            <pc:docMk/>
            <pc:sldMk cId="3735749532" sldId="276"/>
            <ac:spMk id="3" creationId="{6A16775A-6377-4D2D-85FE-E1DE1A4D2AD9}"/>
          </ac:spMkLst>
        </pc:spChg>
        <pc:spChg chg="del mod">
          <ac:chgData name="Uhl, Patrick" userId="b258ca99-7df7-40a0-8d26-41b9d5ecfbdf" providerId="ADAL" clId="{BFAE41B9-6720-4F10-907E-6F1C7E0BD1CA}" dt="2021-01-26T16:39:59.128" v="6093" actId="478"/>
          <ac:spMkLst>
            <pc:docMk/>
            <pc:sldMk cId="3735749532" sldId="276"/>
            <ac:spMk id="4" creationId="{EA6C10FA-ED87-4261-A556-A47929FD4358}"/>
          </ac:spMkLst>
        </pc:spChg>
        <pc:spChg chg="add mod">
          <ac:chgData name="Uhl, Patrick" userId="b258ca99-7df7-40a0-8d26-41b9d5ecfbdf" providerId="ADAL" clId="{BFAE41B9-6720-4F10-907E-6F1C7E0BD1CA}" dt="2021-01-26T16:41:55.647" v="6135" actId="1076"/>
          <ac:spMkLst>
            <pc:docMk/>
            <pc:sldMk cId="3735749532" sldId="276"/>
            <ac:spMk id="5" creationId="{E3DCAC63-ACC5-472F-87A3-D02C46A00233}"/>
          </ac:spMkLst>
        </pc:spChg>
        <pc:spChg chg="add mod">
          <ac:chgData name="Uhl, Patrick" userId="b258ca99-7df7-40a0-8d26-41b9d5ecfbdf" providerId="ADAL" clId="{BFAE41B9-6720-4F10-907E-6F1C7E0BD1CA}" dt="2021-01-27T06:53:19.072" v="6931" actId="1076"/>
          <ac:spMkLst>
            <pc:docMk/>
            <pc:sldMk cId="3735749532" sldId="276"/>
            <ac:spMk id="7" creationId="{FA3CD559-7E0A-4DE6-B476-CE8E07D16C31}"/>
          </ac:spMkLst>
        </pc:spChg>
        <pc:graphicFrameChg chg="mod modGraphic">
          <ac:chgData name="Uhl, Patrick" userId="b258ca99-7df7-40a0-8d26-41b9d5ecfbdf" providerId="ADAL" clId="{BFAE41B9-6720-4F10-907E-6F1C7E0BD1CA}" dt="2021-01-27T06:58:29.777" v="7281" actId="20577"/>
          <ac:graphicFrameMkLst>
            <pc:docMk/>
            <pc:sldMk cId="3735749532" sldId="276"/>
            <ac:graphicFrameMk id="2" creationId="{09E72AC4-2243-4C4F-AA89-C8A18CDFE220}"/>
          </ac:graphicFrameMkLst>
        </pc:graphicFrameChg>
        <pc:picChg chg="add mod">
          <ac:chgData name="Uhl, Patrick" userId="b258ca99-7df7-40a0-8d26-41b9d5ecfbdf" providerId="ADAL" clId="{BFAE41B9-6720-4F10-907E-6F1C7E0BD1CA}" dt="2021-01-26T16:41:51.471" v="6134" actId="14100"/>
          <ac:picMkLst>
            <pc:docMk/>
            <pc:sldMk cId="3735749532" sldId="276"/>
            <ac:picMk id="6" creationId="{CD5720D1-4639-4B66-B930-14F95CDA2B01}"/>
          </ac:picMkLst>
        </pc:picChg>
      </pc:sldChg>
      <pc:sldChg chg="delSp modSp add">
        <pc:chgData name="Uhl, Patrick" userId="b258ca99-7df7-40a0-8d26-41b9d5ecfbdf" providerId="ADAL" clId="{BFAE41B9-6720-4F10-907E-6F1C7E0BD1CA}" dt="2021-01-27T06:58:58.240" v="7288" actId="1076"/>
        <pc:sldMkLst>
          <pc:docMk/>
          <pc:sldMk cId="2418923571" sldId="277"/>
        </pc:sldMkLst>
        <pc:spChg chg="mod">
          <ac:chgData name="Uhl, Patrick" userId="b258ca99-7df7-40a0-8d26-41b9d5ecfbdf" providerId="ADAL" clId="{BFAE41B9-6720-4F10-907E-6F1C7E0BD1CA}" dt="2021-01-26T16:49:48.276" v="6450" actId="313"/>
          <ac:spMkLst>
            <pc:docMk/>
            <pc:sldMk cId="2418923571" sldId="277"/>
            <ac:spMk id="3" creationId="{6A16775A-6377-4D2D-85FE-E1DE1A4D2AD9}"/>
          </ac:spMkLst>
        </pc:spChg>
        <pc:spChg chg="del">
          <ac:chgData name="Uhl, Patrick" userId="b258ca99-7df7-40a0-8d26-41b9d5ecfbdf" providerId="ADAL" clId="{BFAE41B9-6720-4F10-907E-6F1C7E0BD1CA}" dt="2021-01-26T16:49:50.880" v="6452" actId="478"/>
          <ac:spMkLst>
            <pc:docMk/>
            <pc:sldMk cId="2418923571" sldId="277"/>
            <ac:spMk id="5" creationId="{E3DCAC63-ACC5-472F-87A3-D02C46A00233}"/>
          </ac:spMkLst>
        </pc:spChg>
        <pc:spChg chg="mod">
          <ac:chgData name="Uhl, Patrick" userId="b258ca99-7df7-40a0-8d26-41b9d5ecfbdf" providerId="ADAL" clId="{BFAE41B9-6720-4F10-907E-6F1C7E0BD1CA}" dt="2021-01-27T06:58:55.128" v="7287" actId="1076"/>
          <ac:spMkLst>
            <pc:docMk/>
            <pc:sldMk cId="2418923571" sldId="277"/>
            <ac:spMk id="7" creationId="{FA3CD559-7E0A-4DE6-B476-CE8E07D16C31}"/>
          </ac:spMkLst>
        </pc:spChg>
        <pc:graphicFrameChg chg="mod modGraphic">
          <ac:chgData name="Uhl, Patrick" userId="b258ca99-7df7-40a0-8d26-41b9d5ecfbdf" providerId="ADAL" clId="{BFAE41B9-6720-4F10-907E-6F1C7E0BD1CA}" dt="2021-01-27T06:58:58.240" v="7288" actId="1076"/>
          <ac:graphicFrameMkLst>
            <pc:docMk/>
            <pc:sldMk cId="2418923571" sldId="277"/>
            <ac:graphicFrameMk id="2" creationId="{09E72AC4-2243-4C4F-AA89-C8A18CDFE220}"/>
          </ac:graphicFrameMkLst>
        </pc:graphicFrameChg>
        <pc:picChg chg="del">
          <ac:chgData name="Uhl, Patrick" userId="b258ca99-7df7-40a0-8d26-41b9d5ecfbdf" providerId="ADAL" clId="{BFAE41B9-6720-4F10-907E-6F1C7E0BD1CA}" dt="2021-01-26T16:49:49.873" v="6451" actId="478"/>
          <ac:picMkLst>
            <pc:docMk/>
            <pc:sldMk cId="2418923571" sldId="277"/>
            <ac:picMk id="6" creationId="{CD5720D1-4639-4B66-B930-14F95CDA2B01}"/>
          </ac:picMkLst>
        </pc:picChg>
      </pc:sldChg>
      <pc:sldMasterChg chg="modSp">
        <pc:chgData name="Uhl, Patrick" userId="b258ca99-7df7-40a0-8d26-41b9d5ecfbdf" providerId="ADAL" clId="{BFAE41B9-6720-4F10-907E-6F1C7E0BD1CA}" dt="2021-01-18T10:51:29.037" v="6060" actId="20577"/>
        <pc:sldMasterMkLst>
          <pc:docMk/>
          <pc:sldMasterMk cId="3945922048" sldId="2147483696"/>
        </pc:sldMasterMkLst>
        <pc:spChg chg="mod">
          <ac:chgData name="Uhl, Patrick" userId="b258ca99-7df7-40a0-8d26-41b9d5ecfbdf" providerId="ADAL" clId="{BFAE41B9-6720-4F10-907E-6F1C7E0BD1CA}" dt="2021-01-18T10:51:29.037" v="6060" actId="20577"/>
          <ac:spMkLst>
            <pc:docMk/>
            <pc:sldMasterMk cId="3945922048" sldId="2147483696"/>
            <ac:spMk id="8" creationId="{ACA5B5BD-A27D-485D-8289-4CE3C2B3747C}"/>
          </ac:spMkLst>
        </pc:spChg>
        <pc:spChg chg="mod">
          <ac:chgData name="Uhl, Patrick" userId="b258ca99-7df7-40a0-8d26-41b9d5ecfbdf" providerId="ADAL" clId="{BFAE41B9-6720-4F10-907E-6F1C7E0BD1CA}" dt="2021-01-14T14:36:40.049" v="5107" actId="20577"/>
          <ac:spMkLst>
            <pc:docMk/>
            <pc:sldMasterMk cId="3945922048" sldId="2147483696"/>
            <ac:spMk id="10" creationId="{BB6DCBC3-12E1-47F2-96F9-72F18CDE02CE}"/>
          </ac:spMkLst>
        </pc:spChg>
      </pc:sldMasterChg>
      <pc:sldMasterChg chg="modSp">
        <pc:chgData name="Uhl, Patrick" userId="b258ca99-7df7-40a0-8d26-41b9d5ecfbdf" providerId="ADAL" clId="{BFAE41B9-6720-4F10-907E-6F1C7E0BD1CA}" dt="2021-01-18T10:51:50.852" v="6064" actId="20577"/>
        <pc:sldMasterMkLst>
          <pc:docMk/>
          <pc:sldMasterMk cId="1625527423" sldId="2147483748"/>
        </pc:sldMasterMkLst>
        <pc:spChg chg="mod">
          <ac:chgData name="Uhl, Patrick" userId="b258ca99-7df7-40a0-8d26-41b9d5ecfbdf" providerId="ADAL" clId="{BFAE41B9-6720-4F10-907E-6F1C7E0BD1CA}" dt="2021-01-18T10:51:50.852" v="6064" actId="20577"/>
          <ac:spMkLst>
            <pc:docMk/>
            <pc:sldMasterMk cId="1625527423" sldId="2147483748"/>
            <ac:spMk id="8" creationId="{ACA5B5BD-A27D-485D-8289-4CE3C2B3747C}"/>
          </ac:spMkLst>
        </pc:spChg>
      </pc:sldMasterChg>
    </pc:docChg>
  </pc:docChgLst>
  <pc:docChgLst>
    <pc:chgData name="Uhl, Patrick" userId="b258ca99-7df7-40a0-8d26-41b9d5ecfbdf" providerId="ADAL" clId="{F2827D55-5555-4955-BA88-3E81F8BC7A1C}"/>
    <pc:docChg chg="undo redo custSel delSld modSld modMainMaster modSection">
      <pc:chgData name="Uhl, Patrick" userId="b258ca99-7df7-40a0-8d26-41b9d5ecfbdf" providerId="ADAL" clId="{F2827D55-5555-4955-BA88-3E81F8BC7A1C}" dt="2021-07-01T11:12:41.403" v="361" actId="20577"/>
      <pc:docMkLst>
        <pc:docMk/>
      </pc:docMkLst>
      <pc:sldChg chg="modSp mod">
        <pc:chgData name="Uhl, Patrick" userId="b258ca99-7df7-40a0-8d26-41b9d5ecfbdf" providerId="ADAL" clId="{F2827D55-5555-4955-BA88-3E81F8BC7A1C}" dt="2021-06-29T12:47:02.087" v="118" actId="20577"/>
        <pc:sldMkLst>
          <pc:docMk/>
          <pc:sldMk cId="1833735768" sldId="265"/>
        </pc:sldMkLst>
        <pc:spChg chg="mod">
          <ac:chgData name="Uhl, Patrick" userId="b258ca99-7df7-40a0-8d26-41b9d5ecfbdf" providerId="ADAL" clId="{F2827D55-5555-4955-BA88-3E81F8BC7A1C}" dt="2021-06-29T12:46:56.791" v="101" actId="20577"/>
          <ac:spMkLst>
            <pc:docMk/>
            <pc:sldMk cId="1833735768" sldId="265"/>
            <ac:spMk id="2" creationId="{32519E5B-C53C-4590-AEE7-795EF241E345}"/>
          </ac:spMkLst>
        </pc:spChg>
        <pc:spChg chg="mod">
          <ac:chgData name="Uhl, Patrick" userId="b258ca99-7df7-40a0-8d26-41b9d5ecfbdf" providerId="ADAL" clId="{F2827D55-5555-4955-BA88-3E81F8BC7A1C}" dt="2021-06-29T12:47:02.087" v="118" actId="20577"/>
          <ac:spMkLst>
            <pc:docMk/>
            <pc:sldMk cId="1833735768" sldId="265"/>
            <ac:spMk id="3" creationId="{B14335D1-B0FB-4AB3-AAC9-BDE14AEAA115}"/>
          </ac:spMkLst>
        </pc:spChg>
      </pc:sldChg>
      <pc:sldChg chg="del">
        <pc:chgData name="Uhl, Patrick" userId="b258ca99-7df7-40a0-8d26-41b9d5ecfbdf" providerId="ADAL" clId="{F2827D55-5555-4955-BA88-3E81F8BC7A1C}" dt="2021-06-29T12:50:26.355" v="312" actId="47"/>
        <pc:sldMkLst>
          <pc:docMk/>
          <pc:sldMk cId="3172177004" sldId="268"/>
        </pc:sldMkLst>
      </pc:sldChg>
      <pc:sldChg chg="modSp mod">
        <pc:chgData name="Uhl, Patrick" userId="b258ca99-7df7-40a0-8d26-41b9d5ecfbdf" providerId="ADAL" clId="{F2827D55-5555-4955-BA88-3E81F8BC7A1C}" dt="2021-06-29T12:47:52.550" v="195" actId="20577"/>
        <pc:sldMkLst>
          <pc:docMk/>
          <pc:sldMk cId="1503440918" sldId="269"/>
        </pc:sldMkLst>
        <pc:spChg chg="mod">
          <ac:chgData name="Uhl, Patrick" userId="b258ca99-7df7-40a0-8d26-41b9d5ecfbdf" providerId="ADAL" clId="{F2827D55-5555-4955-BA88-3E81F8BC7A1C}" dt="2021-06-29T12:47:39.640" v="173" actId="20577"/>
          <ac:spMkLst>
            <pc:docMk/>
            <pc:sldMk cId="1503440918" sldId="269"/>
            <ac:spMk id="7" creationId="{4F83B2FD-AA10-4C46-B8C7-94E6F22C97C1}"/>
          </ac:spMkLst>
        </pc:spChg>
        <pc:spChg chg="mod">
          <ac:chgData name="Uhl, Patrick" userId="b258ca99-7df7-40a0-8d26-41b9d5ecfbdf" providerId="ADAL" clId="{F2827D55-5555-4955-BA88-3E81F8BC7A1C}" dt="2021-06-29T12:47:52.550" v="195" actId="20577"/>
          <ac:spMkLst>
            <pc:docMk/>
            <pc:sldMk cId="1503440918" sldId="269"/>
            <ac:spMk id="42" creationId="{277190F0-F832-4096-81FC-917D5CBA4F56}"/>
          </ac:spMkLst>
        </pc:spChg>
      </pc:sldChg>
      <pc:sldChg chg="modSp">
        <pc:chgData name="Uhl, Patrick" userId="b258ca99-7df7-40a0-8d26-41b9d5ecfbdf" providerId="ADAL" clId="{F2827D55-5555-4955-BA88-3E81F8BC7A1C}" dt="2021-06-29T12:53:13.430" v="335" actId="207"/>
        <pc:sldMkLst>
          <pc:docMk/>
          <pc:sldMk cId="1757453326" sldId="270"/>
        </pc:sldMkLst>
        <pc:spChg chg="mod">
          <ac:chgData name="Uhl, Patrick" userId="b258ca99-7df7-40a0-8d26-41b9d5ecfbdf" providerId="ADAL" clId="{F2827D55-5555-4955-BA88-3E81F8BC7A1C}" dt="2021-06-29T12:53:13.430" v="335" actId="207"/>
          <ac:spMkLst>
            <pc:docMk/>
            <pc:sldMk cId="1757453326" sldId="270"/>
            <ac:spMk id="2" creationId="{BEC176A9-0999-4B2F-A51B-660AF1D6553A}"/>
          </ac:spMkLst>
        </pc:spChg>
      </pc:sldChg>
      <pc:sldChg chg="addSp delSp modSp mod">
        <pc:chgData name="Uhl, Patrick" userId="b258ca99-7df7-40a0-8d26-41b9d5ecfbdf" providerId="ADAL" clId="{F2827D55-5555-4955-BA88-3E81F8BC7A1C}" dt="2021-06-29T13:52:31.061" v="360" actId="14100"/>
        <pc:sldMkLst>
          <pc:docMk/>
          <pc:sldMk cId="3460381620" sldId="272"/>
        </pc:sldMkLst>
        <pc:spChg chg="del">
          <ac:chgData name="Uhl, Patrick" userId="b258ca99-7df7-40a0-8d26-41b9d5ecfbdf" providerId="ADAL" clId="{F2827D55-5555-4955-BA88-3E81F8BC7A1C}" dt="2021-06-29T12:53:27.830" v="337" actId="478"/>
          <ac:spMkLst>
            <pc:docMk/>
            <pc:sldMk cId="3460381620" sldId="272"/>
            <ac:spMk id="4" creationId="{EB506E54-C21F-4DC4-A336-9E20ABD44A89}"/>
          </ac:spMkLst>
        </pc:spChg>
        <pc:spChg chg="del">
          <ac:chgData name="Uhl, Patrick" userId="b258ca99-7df7-40a0-8d26-41b9d5ecfbdf" providerId="ADAL" clId="{F2827D55-5555-4955-BA88-3E81F8BC7A1C}" dt="2021-06-29T12:53:28.775" v="338" actId="478"/>
          <ac:spMkLst>
            <pc:docMk/>
            <pc:sldMk cId="3460381620" sldId="272"/>
            <ac:spMk id="9" creationId="{F6AEF041-C03C-4FCD-81AE-3F51FE14FCDE}"/>
          </ac:spMkLst>
        </pc:spChg>
        <pc:spChg chg="del">
          <ac:chgData name="Uhl, Patrick" userId="b258ca99-7df7-40a0-8d26-41b9d5ecfbdf" providerId="ADAL" clId="{F2827D55-5555-4955-BA88-3E81F8BC7A1C}" dt="2021-06-29T12:53:29.634" v="339" actId="478"/>
          <ac:spMkLst>
            <pc:docMk/>
            <pc:sldMk cId="3460381620" sldId="272"/>
            <ac:spMk id="10" creationId="{5F0D5A4E-2F81-4C56-9E10-2533DD891037}"/>
          </ac:spMkLst>
        </pc:spChg>
        <pc:spChg chg="del">
          <ac:chgData name="Uhl, Patrick" userId="b258ca99-7df7-40a0-8d26-41b9d5ecfbdf" providerId="ADAL" clId="{F2827D55-5555-4955-BA88-3E81F8BC7A1C}" dt="2021-06-29T12:53:31.826" v="341" actId="478"/>
          <ac:spMkLst>
            <pc:docMk/>
            <pc:sldMk cId="3460381620" sldId="272"/>
            <ac:spMk id="11" creationId="{299F4BD7-8A23-4F65-BD16-CE3317387D9D}"/>
          </ac:spMkLst>
        </pc:spChg>
        <pc:spChg chg="del mod">
          <ac:chgData name="Uhl, Patrick" userId="b258ca99-7df7-40a0-8d26-41b9d5ecfbdf" providerId="ADAL" clId="{F2827D55-5555-4955-BA88-3E81F8BC7A1C}" dt="2021-06-29T13:52:11.885" v="353" actId="478"/>
          <ac:spMkLst>
            <pc:docMk/>
            <pc:sldMk cId="3460381620" sldId="272"/>
            <ac:spMk id="26" creationId="{5BDEEFC6-0414-46EE-AE28-CA1E8DBA4D94}"/>
          </ac:spMkLst>
        </pc:spChg>
        <pc:spChg chg="del">
          <ac:chgData name="Uhl, Patrick" userId="b258ca99-7df7-40a0-8d26-41b9d5ecfbdf" providerId="ADAL" clId="{F2827D55-5555-4955-BA88-3E81F8BC7A1C}" dt="2021-06-29T12:53:30.711" v="340" actId="478"/>
          <ac:spMkLst>
            <pc:docMk/>
            <pc:sldMk cId="3460381620" sldId="272"/>
            <ac:spMk id="27" creationId="{C1012B81-17E5-445C-8E49-63838E852A0C}"/>
          </ac:spMkLst>
        </pc:spChg>
        <pc:spChg chg="del">
          <ac:chgData name="Uhl, Patrick" userId="b258ca99-7df7-40a0-8d26-41b9d5ecfbdf" providerId="ADAL" clId="{F2827D55-5555-4955-BA88-3E81F8BC7A1C}" dt="2021-06-29T13:52:13.344" v="354" actId="478"/>
          <ac:spMkLst>
            <pc:docMk/>
            <pc:sldMk cId="3460381620" sldId="272"/>
            <ac:spMk id="28" creationId="{95012F97-5300-466C-BCC6-CD138F65BE12}"/>
          </ac:spMkLst>
        </pc:spChg>
        <pc:spChg chg="del">
          <ac:chgData name="Uhl, Patrick" userId="b258ca99-7df7-40a0-8d26-41b9d5ecfbdf" providerId="ADAL" clId="{F2827D55-5555-4955-BA88-3E81F8BC7A1C}" dt="2021-06-29T13:52:09.178" v="349" actId="478"/>
          <ac:spMkLst>
            <pc:docMk/>
            <pc:sldMk cId="3460381620" sldId="272"/>
            <ac:spMk id="29" creationId="{B8A7CAFE-F7A3-485E-AA25-83C88CD3F40D}"/>
          </ac:spMkLst>
        </pc:spChg>
        <pc:spChg chg="del">
          <ac:chgData name="Uhl, Patrick" userId="b258ca99-7df7-40a0-8d26-41b9d5ecfbdf" providerId="ADAL" clId="{F2827D55-5555-4955-BA88-3E81F8BC7A1C}" dt="2021-06-29T13:52:10.651" v="351" actId="478"/>
          <ac:spMkLst>
            <pc:docMk/>
            <pc:sldMk cId="3460381620" sldId="272"/>
            <ac:spMk id="31" creationId="{833AB8C1-5D4F-41BD-A2FE-BD1C196C393A}"/>
          </ac:spMkLst>
        </pc:spChg>
        <pc:picChg chg="add mod">
          <ac:chgData name="Uhl, Patrick" userId="b258ca99-7df7-40a0-8d26-41b9d5ecfbdf" providerId="ADAL" clId="{F2827D55-5555-4955-BA88-3E81F8BC7A1C}" dt="2021-06-29T12:53:49.195" v="346" actId="1076"/>
          <ac:picMkLst>
            <pc:docMk/>
            <pc:sldMk cId="3460381620" sldId="272"/>
            <ac:picMk id="7" creationId="{77D5FFA4-E1C4-4FF1-8678-6306E0FD3324}"/>
          </ac:picMkLst>
        </pc:picChg>
        <pc:picChg chg="del">
          <ac:chgData name="Uhl, Patrick" userId="b258ca99-7df7-40a0-8d26-41b9d5ecfbdf" providerId="ADAL" clId="{F2827D55-5555-4955-BA88-3E81F8BC7A1C}" dt="2021-06-29T12:53:25.890" v="336" actId="478"/>
          <ac:picMkLst>
            <pc:docMk/>
            <pc:sldMk cId="3460381620" sldId="272"/>
            <ac:picMk id="8" creationId="{BCE1E7F1-5E09-42F2-8FCE-744A9C4187AD}"/>
          </ac:picMkLst>
        </pc:picChg>
        <pc:picChg chg="add mod">
          <ac:chgData name="Uhl, Patrick" userId="b258ca99-7df7-40a0-8d26-41b9d5ecfbdf" providerId="ADAL" clId="{F2827D55-5555-4955-BA88-3E81F8BC7A1C}" dt="2021-06-29T13:52:31.061" v="360" actId="14100"/>
          <ac:picMkLst>
            <pc:docMk/>
            <pc:sldMk cId="3460381620" sldId="272"/>
            <ac:picMk id="15" creationId="{31033EA5-F12A-492F-BA35-5D9A9484A299}"/>
          </ac:picMkLst>
        </pc:picChg>
        <pc:picChg chg="del">
          <ac:chgData name="Uhl, Patrick" userId="b258ca99-7df7-40a0-8d26-41b9d5ecfbdf" providerId="ADAL" clId="{F2827D55-5555-4955-BA88-3E81F8BC7A1C}" dt="2021-06-29T13:52:07.441" v="347" actId="478"/>
          <ac:picMkLst>
            <pc:docMk/>
            <pc:sldMk cId="3460381620" sldId="272"/>
            <ac:picMk id="17" creationId="{2D75E8BB-676F-421D-BB25-CAF32C91E797}"/>
          </ac:picMkLst>
        </pc:picChg>
        <pc:picChg chg="del">
          <ac:chgData name="Uhl, Patrick" userId="b258ca99-7df7-40a0-8d26-41b9d5ecfbdf" providerId="ADAL" clId="{F2827D55-5555-4955-BA88-3E81F8BC7A1C}" dt="2021-06-29T13:52:08.115" v="348" actId="478"/>
          <ac:picMkLst>
            <pc:docMk/>
            <pc:sldMk cId="3460381620" sldId="272"/>
            <ac:picMk id="25" creationId="{40A36792-A144-4881-9821-29A5D57A855E}"/>
          </ac:picMkLst>
        </pc:picChg>
        <pc:picChg chg="del">
          <ac:chgData name="Uhl, Patrick" userId="b258ca99-7df7-40a0-8d26-41b9d5ecfbdf" providerId="ADAL" clId="{F2827D55-5555-4955-BA88-3E81F8BC7A1C}" dt="2021-06-29T13:52:09.680" v="350" actId="478"/>
          <ac:picMkLst>
            <pc:docMk/>
            <pc:sldMk cId="3460381620" sldId="272"/>
            <ac:picMk id="30" creationId="{981AAB89-5E6F-485F-8106-8B0E24EBC25D}"/>
          </ac:picMkLst>
        </pc:picChg>
      </pc:sldChg>
      <pc:sldChg chg="modSp mod">
        <pc:chgData name="Uhl, Patrick" userId="b258ca99-7df7-40a0-8d26-41b9d5ecfbdf" providerId="ADAL" clId="{F2827D55-5555-4955-BA88-3E81F8BC7A1C}" dt="2021-06-29T12:51:06.288" v="331" actId="113"/>
        <pc:sldMkLst>
          <pc:docMk/>
          <pc:sldMk cId="2418923571" sldId="277"/>
        </pc:sldMkLst>
        <pc:graphicFrameChg chg="mod modGraphic">
          <ac:chgData name="Uhl, Patrick" userId="b258ca99-7df7-40a0-8d26-41b9d5ecfbdf" providerId="ADAL" clId="{F2827D55-5555-4955-BA88-3E81F8BC7A1C}" dt="2021-06-29T12:51:06.288" v="331" actId="113"/>
          <ac:graphicFrameMkLst>
            <pc:docMk/>
            <pc:sldMk cId="2418923571" sldId="277"/>
            <ac:graphicFrameMk id="2" creationId="{09E72AC4-2243-4C4F-AA89-C8A18CDFE220}"/>
          </ac:graphicFrameMkLst>
        </pc:graphicFrameChg>
      </pc:sldChg>
      <pc:sldChg chg="modSp mod">
        <pc:chgData name="Uhl, Patrick" userId="b258ca99-7df7-40a0-8d26-41b9d5ecfbdf" providerId="ADAL" clId="{F2827D55-5555-4955-BA88-3E81F8BC7A1C}" dt="2021-06-29T12:48:39.822" v="229" actId="20577"/>
        <pc:sldMkLst>
          <pc:docMk/>
          <pc:sldMk cId="2908533915" sldId="278"/>
        </pc:sldMkLst>
        <pc:spChg chg="mod">
          <ac:chgData name="Uhl, Patrick" userId="b258ca99-7df7-40a0-8d26-41b9d5ecfbdf" providerId="ADAL" clId="{F2827D55-5555-4955-BA88-3E81F8BC7A1C}" dt="2021-06-29T12:48:39.822" v="229" actId="20577"/>
          <ac:spMkLst>
            <pc:docMk/>
            <pc:sldMk cId="2908533915" sldId="278"/>
            <ac:spMk id="5" creationId="{C69624EE-24D5-474B-A35B-62C24520EFC2}"/>
          </ac:spMkLst>
        </pc:spChg>
      </pc:sldChg>
      <pc:sldChg chg="del">
        <pc:chgData name="Uhl, Patrick" userId="b258ca99-7df7-40a0-8d26-41b9d5ecfbdf" providerId="ADAL" clId="{F2827D55-5555-4955-BA88-3E81F8BC7A1C}" dt="2021-06-29T12:50:27.745" v="313" actId="47"/>
        <pc:sldMkLst>
          <pc:docMk/>
          <pc:sldMk cId="1359164160" sldId="279"/>
        </pc:sldMkLst>
      </pc:sldChg>
      <pc:sldChg chg="del">
        <pc:chgData name="Uhl, Patrick" userId="b258ca99-7df7-40a0-8d26-41b9d5ecfbdf" providerId="ADAL" clId="{F2827D55-5555-4955-BA88-3E81F8BC7A1C}" dt="2021-06-29T12:50:25.103" v="311" actId="47"/>
        <pc:sldMkLst>
          <pc:docMk/>
          <pc:sldMk cId="1908752532" sldId="280"/>
        </pc:sldMkLst>
      </pc:sldChg>
      <pc:sldChg chg="del">
        <pc:chgData name="Uhl, Patrick" userId="b258ca99-7df7-40a0-8d26-41b9d5ecfbdf" providerId="ADAL" clId="{F2827D55-5555-4955-BA88-3E81F8BC7A1C}" dt="2021-06-29T12:51:14.551" v="332" actId="47"/>
        <pc:sldMkLst>
          <pc:docMk/>
          <pc:sldMk cId="3849651318" sldId="281"/>
        </pc:sldMkLst>
      </pc:sldChg>
      <pc:sldChg chg="del">
        <pc:chgData name="Uhl, Patrick" userId="b258ca99-7df7-40a0-8d26-41b9d5ecfbdf" providerId="ADAL" clId="{F2827D55-5555-4955-BA88-3E81F8BC7A1C}" dt="2021-06-29T12:51:15.849" v="333" actId="47"/>
        <pc:sldMkLst>
          <pc:docMk/>
          <pc:sldMk cId="1870461861" sldId="282"/>
        </pc:sldMkLst>
      </pc:sldChg>
      <pc:sldChg chg="modSp mod">
        <pc:chgData name="Uhl, Patrick" userId="b258ca99-7df7-40a0-8d26-41b9d5ecfbdf" providerId="ADAL" clId="{F2827D55-5555-4955-BA88-3E81F8BC7A1C}" dt="2021-07-01T11:12:41.403" v="361" actId="20577"/>
        <pc:sldMkLst>
          <pc:docMk/>
          <pc:sldMk cId="1321191006" sldId="284"/>
        </pc:sldMkLst>
        <pc:spChg chg="mod">
          <ac:chgData name="Uhl, Patrick" userId="b258ca99-7df7-40a0-8d26-41b9d5ecfbdf" providerId="ADAL" clId="{F2827D55-5555-4955-BA88-3E81F8BC7A1C}" dt="2021-07-01T11:12:41.403" v="361" actId="20577"/>
          <ac:spMkLst>
            <pc:docMk/>
            <pc:sldMk cId="1321191006" sldId="284"/>
            <ac:spMk id="2" creationId="{1E3B36E6-B289-49C2-92EC-883360EA9CCD}"/>
          </ac:spMkLst>
        </pc:spChg>
        <pc:spChg chg="mod">
          <ac:chgData name="Uhl, Patrick" userId="b258ca99-7df7-40a0-8d26-41b9d5ecfbdf" providerId="ADAL" clId="{F2827D55-5555-4955-BA88-3E81F8BC7A1C}" dt="2021-06-29T12:50:52.494" v="327" actId="27636"/>
          <ac:spMkLst>
            <pc:docMk/>
            <pc:sldMk cId="1321191006" sldId="284"/>
            <ac:spMk id="3" creationId="{15723A17-55CE-45AB-B75E-2706BAB3F07C}"/>
          </ac:spMkLst>
        </pc:spChg>
      </pc:sldChg>
      <pc:sldMasterChg chg="modSp mod">
        <pc:chgData name="Uhl, Patrick" userId="b258ca99-7df7-40a0-8d26-41b9d5ecfbdf" providerId="ADAL" clId="{F2827D55-5555-4955-BA88-3E81F8BC7A1C}" dt="2021-06-29T12:50:08.182" v="310" actId="20577"/>
        <pc:sldMasterMkLst>
          <pc:docMk/>
          <pc:sldMasterMk cId="3945922048" sldId="2147483696"/>
        </pc:sldMasterMkLst>
        <pc:spChg chg="mod">
          <ac:chgData name="Uhl, Patrick" userId="b258ca99-7df7-40a0-8d26-41b9d5ecfbdf" providerId="ADAL" clId="{F2827D55-5555-4955-BA88-3E81F8BC7A1C}" dt="2021-06-29T12:49:58.296" v="293" actId="14100"/>
          <ac:spMkLst>
            <pc:docMk/>
            <pc:sldMasterMk cId="3945922048" sldId="2147483696"/>
            <ac:spMk id="9" creationId="{BE6C705A-565F-4D08-A704-4F477AB56636}"/>
          </ac:spMkLst>
        </pc:spChg>
        <pc:spChg chg="mod">
          <ac:chgData name="Uhl, Patrick" userId="b258ca99-7df7-40a0-8d26-41b9d5ecfbdf" providerId="ADAL" clId="{F2827D55-5555-4955-BA88-3E81F8BC7A1C}" dt="2021-06-29T12:50:08.182" v="310" actId="20577"/>
          <ac:spMkLst>
            <pc:docMk/>
            <pc:sldMasterMk cId="3945922048" sldId="2147483696"/>
            <ac:spMk id="10" creationId="{BB6DCBC3-12E1-47F2-96F9-72F18CDE02CE}"/>
          </ac:spMkLst>
        </pc:spChg>
      </pc:sldMasterChg>
    </pc:docChg>
  </pc:docChgLst>
  <pc:docChgLst>
    <pc:chgData name="Uhl, Patrick" userId="b258ca99-7df7-40a0-8d26-41b9d5ecfbdf" providerId="ADAL" clId="{C7BC0818-9863-4BCF-88C1-D0ACF88E3B88}"/>
    <pc:docChg chg="undo custSel addSld delSld modSld modSection">
      <pc:chgData name="Uhl, Patrick" userId="b258ca99-7df7-40a0-8d26-41b9d5ecfbdf" providerId="ADAL" clId="{C7BC0818-9863-4BCF-88C1-D0ACF88E3B88}" dt="2021-08-19T08:54:03.909" v="3090" actId="20577"/>
      <pc:docMkLst>
        <pc:docMk/>
      </pc:docMkLst>
      <pc:sldChg chg="modSp mod">
        <pc:chgData name="Uhl, Patrick" userId="b258ca99-7df7-40a0-8d26-41b9d5ecfbdf" providerId="ADAL" clId="{C7BC0818-9863-4BCF-88C1-D0ACF88E3B88}" dt="2021-08-19T06:12:07.085" v="74" actId="20577"/>
        <pc:sldMkLst>
          <pc:docMk/>
          <pc:sldMk cId="1503440918" sldId="269"/>
        </pc:sldMkLst>
        <pc:spChg chg="mod">
          <ac:chgData name="Uhl, Patrick" userId="b258ca99-7df7-40a0-8d26-41b9d5ecfbdf" providerId="ADAL" clId="{C7BC0818-9863-4BCF-88C1-D0ACF88E3B88}" dt="2021-08-19T06:12:07.085" v="74" actId="20577"/>
          <ac:spMkLst>
            <pc:docMk/>
            <pc:sldMk cId="1503440918" sldId="269"/>
            <ac:spMk id="7" creationId="{4F83B2FD-AA10-4C46-B8C7-94E6F22C97C1}"/>
          </ac:spMkLst>
        </pc:spChg>
      </pc:sldChg>
      <pc:sldChg chg="modSp mod modNotesTx">
        <pc:chgData name="Uhl, Patrick" userId="b258ca99-7df7-40a0-8d26-41b9d5ecfbdf" providerId="ADAL" clId="{C7BC0818-9863-4BCF-88C1-D0ACF88E3B88}" dt="2021-08-19T08:53:17.092" v="3046" actId="20577"/>
        <pc:sldMkLst>
          <pc:docMk/>
          <pc:sldMk cId="1757453326" sldId="270"/>
        </pc:sldMkLst>
        <pc:spChg chg="mod">
          <ac:chgData name="Uhl, Patrick" userId="b258ca99-7df7-40a0-8d26-41b9d5ecfbdf" providerId="ADAL" clId="{C7BC0818-9863-4BCF-88C1-D0ACF88E3B88}" dt="2021-08-19T06:13:43.798" v="87" actId="20577"/>
          <ac:spMkLst>
            <pc:docMk/>
            <pc:sldMk cId="1757453326" sldId="270"/>
            <ac:spMk id="2" creationId="{BEC176A9-0999-4B2F-A51B-660AF1D6553A}"/>
          </ac:spMkLst>
        </pc:spChg>
      </pc:sldChg>
      <pc:sldChg chg="modSp mod modNotesTx">
        <pc:chgData name="Uhl, Patrick" userId="b258ca99-7df7-40a0-8d26-41b9d5ecfbdf" providerId="ADAL" clId="{C7BC0818-9863-4BCF-88C1-D0ACF88E3B88}" dt="2021-08-19T08:52:39.806" v="3039" actId="20577"/>
        <pc:sldMkLst>
          <pc:docMk/>
          <pc:sldMk cId="3460381620" sldId="272"/>
        </pc:sldMkLst>
        <pc:spChg chg="mod">
          <ac:chgData name="Uhl, Patrick" userId="b258ca99-7df7-40a0-8d26-41b9d5ecfbdf" providerId="ADAL" clId="{C7BC0818-9863-4BCF-88C1-D0ACF88E3B88}" dt="2021-08-19T06:15:33.355" v="152" actId="14100"/>
          <ac:spMkLst>
            <pc:docMk/>
            <pc:sldMk cId="3460381620" sldId="272"/>
            <ac:spMk id="12" creationId="{A4291B2A-296E-4747-B452-151169AF478A}"/>
          </ac:spMkLst>
        </pc:spChg>
      </pc:sldChg>
      <pc:sldChg chg="modNotesTx">
        <pc:chgData name="Uhl, Patrick" userId="b258ca99-7df7-40a0-8d26-41b9d5ecfbdf" providerId="ADAL" clId="{C7BC0818-9863-4BCF-88C1-D0ACF88E3B88}" dt="2021-08-19T06:14:04.034" v="88" actId="20577"/>
        <pc:sldMkLst>
          <pc:docMk/>
          <pc:sldMk cId="1286722263" sldId="273"/>
        </pc:sldMkLst>
      </pc:sldChg>
      <pc:sldChg chg="modSp mod">
        <pc:chgData name="Uhl, Patrick" userId="b258ca99-7df7-40a0-8d26-41b9d5ecfbdf" providerId="ADAL" clId="{C7BC0818-9863-4BCF-88C1-D0ACF88E3B88}" dt="2021-08-19T06:26:47.230" v="1007" actId="20577"/>
        <pc:sldMkLst>
          <pc:docMk/>
          <pc:sldMk cId="1739459966" sldId="275"/>
        </pc:sldMkLst>
        <pc:graphicFrameChg chg="modGraphic">
          <ac:chgData name="Uhl, Patrick" userId="b258ca99-7df7-40a0-8d26-41b9d5ecfbdf" providerId="ADAL" clId="{C7BC0818-9863-4BCF-88C1-D0ACF88E3B88}" dt="2021-08-19T06:26:47.230" v="1007" actId="20577"/>
          <ac:graphicFrameMkLst>
            <pc:docMk/>
            <pc:sldMk cId="1739459966" sldId="275"/>
            <ac:graphicFrameMk id="2" creationId="{09E72AC4-2243-4C4F-AA89-C8A18CDFE220}"/>
          </ac:graphicFrameMkLst>
        </pc:graphicFrameChg>
      </pc:sldChg>
      <pc:sldChg chg="modSp mod">
        <pc:chgData name="Uhl, Patrick" userId="b258ca99-7df7-40a0-8d26-41b9d5ecfbdf" providerId="ADAL" clId="{C7BC0818-9863-4BCF-88C1-D0ACF88E3B88}" dt="2021-08-19T06:12:58.738" v="76" actId="20577"/>
        <pc:sldMkLst>
          <pc:docMk/>
          <pc:sldMk cId="2908533915" sldId="278"/>
        </pc:sldMkLst>
        <pc:spChg chg="mod">
          <ac:chgData name="Uhl, Patrick" userId="b258ca99-7df7-40a0-8d26-41b9d5ecfbdf" providerId="ADAL" clId="{C7BC0818-9863-4BCF-88C1-D0ACF88E3B88}" dt="2021-08-19T06:12:58.738" v="76" actId="20577"/>
          <ac:spMkLst>
            <pc:docMk/>
            <pc:sldMk cId="2908533915" sldId="278"/>
            <ac:spMk id="5" creationId="{C69624EE-24D5-474B-A35B-62C24520EFC2}"/>
          </ac:spMkLst>
        </pc:spChg>
      </pc:sldChg>
      <pc:sldChg chg="del">
        <pc:chgData name="Uhl, Patrick" userId="b258ca99-7df7-40a0-8d26-41b9d5ecfbdf" providerId="ADAL" clId="{C7BC0818-9863-4BCF-88C1-D0ACF88E3B88}" dt="2021-08-19T06:13:22.665" v="77" actId="2696"/>
        <pc:sldMkLst>
          <pc:docMk/>
          <pc:sldMk cId="1038358754" sldId="283"/>
        </pc:sldMkLst>
      </pc:sldChg>
      <pc:sldChg chg="addSp modSp mod modNotesTx">
        <pc:chgData name="Uhl, Patrick" userId="b258ca99-7df7-40a0-8d26-41b9d5ecfbdf" providerId="ADAL" clId="{C7BC0818-9863-4BCF-88C1-D0ACF88E3B88}" dt="2021-08-19T06:38:41.030" v="2193" actId="20577"/>
        <pc:sldMkLst>
          <pc:docMk/>
          <pc:sldMk cId="1321191006" sldId="284"/>
        </pc:sldMkLst>
        <pc:spChg chg="mod">
          <ac:chgData name="Uhl, Patrick" userId="b258ca99-7df7-40a0-8d26-41b9d5ecfbdf" providerId="ADAL" clId="{C7BC0818-9863-4BCF-88C1-D0ACF88E3B88}" dt="2021-08-19T06:27:25.329" v="1085" actId="20577"/>
          <ac:spMkLst>
            <pc:docMk/>
            <pc:sldMk cId="1321191006" sldId="284"/>
            <ac:spMk id="2" creationId="{1E3B36E6-B289-49C2-92EC-883360EA9CCD}"/>
          </ac:spMkLst>
        </pc:spChg>
        <pc:spChg chg="add mod">
          <ac:chgData name="Uhl, Patrick" userId="b258ca99-7df7-40a0-8d26-41b9d5ecfbdf" providerId="ADAL" clId="{C7BC0818-9863-4BCF-88C1-D0ACF88E3B88}" dt="2021-08-19T06:38:25.107" v="2192" actId="20577"/>
          <ac:spMkLst>
            <pc:docMk/>
            <pc:sldMk cId="1321191006" sldId="284"/>
            <ac:spMk id="4" creationId="{EDAFDBDF-FE43-4AD3-948E-4FCF5056AF1A}"/>
          </ac:spMkLst>
        </pc:spChg>
      </pc:sldChg>
      <pc:sldChg chg="modSp new mod">
        <pc:chgData name="Uhl, Patrick" userId="b258ca99-7df7-40a0-8d26-41b9d5ecfbdf" providerId="ADAL" clId="{C7BC0818-9863-4BCF-88C1-D0ACF88E3B88}" dt="2021-08-19T06:25:10.931" v="799" actId="20577"/>
        <pc:sldMkLst>
          <pc:docMk/>
          <pc:sldMk cId="711024688" sldId="285"/>
        </pc:sldMkLst>
        <pc:spChg chg="mod">
          <ac:chgData name="Uhl, Patrick" userId="b258ca99-7df7-40a0-8d26-41b9d5ecfbdf" providerId="ADAL" clId="{C7BC0818-9863-4BCF-88C1-D0ACF88E3B88}" dt="2021-08-19T06:25:10.931" v="799" actId="20577"/>
          <ac:spMkLst>
            <pc:docMk/>
            <pc:sldMk cId="711024688" sldId="285"/>
            <ac:spMk id="2" creationId="{0333BB9E-A0C8-4ACF-A6C7-F8D589402656}"/>
          </ac:spMkLst>
        </pc:spChg>
        <pc:spChg chg="mod">
          <ac:chgData name="Uhl, Patrick" userId="b258ca99-7df7-40a0-8d26-41b9d5ecfbdf" providerId="ADAL" clId="{C7BC0818-9863-4BCF-88C1-D0ACF88E3B88}" dt="2021-08-19T06:15:52.172" v="180" actId="20577"/>
          <ac:spMkLst>
            <pc:docMk/>
            <pc:sldMk cId="711024688" sldId="285"/>
            <ac:spMk id="3" creationId="{33C73C84-57BF-4B89-94AA-D42E34A17774}"/>
          </ac:spMkLst>
        </pc:spChg>
        <pc:spChg chg="mod">
          <ac:chgData name="Uhl, Patrick" userId="b258ca99-7df7-40a0-8d26-41b9d5ecfbdf" providerId="ADAL" clId="{C7BC0818-9863-4BCF-88C1-D0ACF88E3B88}" dt="2021-08-19T06:17:38.186" v="182"/>
          <ac:spMkLst>
            <pc:docMk/>
            <pc:sldMk cId="711024688" sldId="285"/>
            <ac:spMk id="4" creationId="{AC1BED81-F6A8-4217-AB50-F1080877C6AE}"/>
          </ac:spMkLst>
        </pc:spChg>
      </pc:sldChg>
      <pc:sldChg chg="modSp new mod">
        <pc:chgData name="Uhl, Patrick" userId="b258ca99-7df7-40a0-8d26-41b9d5ecfbdf" providerId="ADAL" clId="{C7BC0818-9863-4BCF-88C1-D0ACF88E3B88}" dt="2021-08-19T06:40:29.507" v="2421" actId="20577"/>
        <pc:sldMkLst>
          <pc:docMk/>
          <pc:sldMk cId="4103470559" sldId="286"/>
        </pc:sldMkLst>
        <pc:spChg chg="mod">
          <ac:chgData name="Uhl, Patrick" userId="b258ca99-7df7-40a0-8d26-41b9d5ecfbdf" providerId="ADAL" clId="{C7BC0818-9863-4BCF-88C1-D0ACF88E3B88}" dt="2021-08-19T06:40:19.703" v="2377" actId="20577"/>
          <ac:spMkLst>
            <pc:docMk/>
            <pc:sldMk cId="4103470559" sldId="286"/>
            <ac:spMk id="2" creationId="{7122F698-24D4-4518-9BDD-9D7061C22CF3}"/>
          </ac:spMkLst>
        </pc:spChg>
        <pc:spChg chg="mod">
          <ac:chgData name="Uhl, Patrick" userId="b258ca99-7df7-40a0-8d26-41b9d5ecfbdf" providerId="ADAL" clId="{C7BC0818-9863-4BCF-88C1-D0ACF88E3B88}" dt="2021-08-19T06:40:29.507" v="2421" actId="20577"/>
          <ac:spMkLst>
            <pc:docMk/>
            <pc:sldMk cId="4103470559" sldId="286"/>
            <ac:spMk id="3" creationId="{1F168790-A266-44EC-8FE4-E68335418F83}"/>
          </ac:spMkLst>
        </pc:spChg>
        <pc:spChg chg="mod">
          <ac:chgData name="Uhl, Patrick" userId="b258ca99-7df7-40a0-8d26-41b9d5ecfbdf" providerId="ADAL" clId="{C7BC0818-9863-4BCF-88C1-D0ACF88E3B88}" dt="2021-08-19T06:27:35.376" v="1087" actId="27636"/>
          <ac:spMkLst>
            <pc:docMk/>
            <pc:sldMk cId="4103470559" sldId="286"/>
            <ac:spMk id="4" creationId="{A31B571E-EE60-4625-ABEA-4ECA611E5E91}"/>
          </ac:spMkLst>
        </pc:spChg>
      </pc:sldChg>
      <pc:sldChg chg="addSp delSp modSp new mod modShow chgLayout">
        <pc:chgData name="Uhl, Patrick" userId="b258ca99-7df7-40a0-8d26-41b9d5ecfbdf" providerId="ADAL" clId="{C7BC0818-9863-4BCF-88C1-D0ACF88E3B88}" dt="2021-08-19T06:37:04.347" v="2060" actId="20577"/>
        <pc:sldMkLst>
          <pc:docMk/>
          <pc:sldMk cId="1013321986" sldId="287"/>
        </pc:sldMkLst>
        <pc:spChg chg="del">
          <ac:chgData name="Uhl, Patrick" userId="b258ca99-7df7-40a0-8d26-41b9d5ecfbdf" providerId="ADAL" clId="{C7BC0818-9863-4BCF-88C1-D0ACF88E3B88}" dt="2021-08-19T06:29:41.587" v="1417" actId="700"/>
          <ac:spMkLst>
            <pc:docMk/>
            <pc:sldMk cId="1013321986" sldId="287"/>
            <ac:spMk id="2" creationId="{AFD71F35-2594-455E-974A-23B478CA13F2}"/>
          </ac:spMkLst>
        </pc:spChg>
        <pc:spChg chg="del mod ord">
          <ac:chgData name="Uhl, Patrick" userId="b258ca99-7df7-40a0-8d26-41b9d5ecfbdf" providerId="ADAL" clId="{C7BC0818-9863-4BCF-88C1-D0ACF88E3B88}" dt="2021-08-19T06:29:41.587" v="1417" actId="700"/>
          <ac:spMkLst>
            <pc:docMk/>
            <pc:sldMk cId="1013321986" sldId="287"/>
            <ac:spMk id="3" creationId="{02AE22B8-E791-4C44-94F7-68B03971E39C}"/>
          </ac:spMkLst>
        </pc:spChg>
        <pc:spChg chg="del mod ord">
          <ac:chgData name="Uhl, Patrick" userId="b258ca99-7df7-40a0-8d26-41b9d5ecfbdf" providerId="ADAL" clId="{C7BC0818-9863-4BCF-88C1-D0ACF88E3B88}" dt="2021-08-19T06:29:41.587" v="1417" actId="700"/>
          <ac:spMkLst>
            <pc:docMk/>
            <pc:sldMk cId="1013321986" sldId="287"/>
            <ac:spMk id="4" creationId="{1D42FB7E-138D-4820-8EBE-0E67C4872E99}"/>
          </ac:spMkLst>
        </pc:spChg>
        <pc:spChg chg="add mod ord">
          <ac:chgData name="Uhl, Patrick" userId="b258ca99-7df7-40a0-8d26-41b9d5ecfbdf" providerId="ADAL" clId="{C7BC0818-9863-4BCF-88C1-D0ACF88E3B88}" dt="2021-08-19T06:30:06.583" v="1468" actId="207"/>
          <ac:spMkLst>
            <pc:docMk/>
            <pc:sldMk cId="1013321986" sldId="287"/>
            <ac:spMk id="5" creationId="{41A32B38-CD57-4D12-A210-1A22C99C5DAC}"/>
          </ac:spMkLst>
        </pc:spChg>
        <pc:spChg chg="add mod ord">
          <ac:chgData name="Uhl, Patrick" userId="b258ca99-7df7-40a0-8d26-41b9d5ecfbdf" providerId="ADAL" clId="{C7BC0818-9863-4BCF-88C1-D0ACF88E3B88}" dt="2021-08-19T06:31:07.725" v="1598" actId="1076"/>
          <ac:spMkLst>
            <pc:docMk/>
            <pc:sldMk cId="1013321986" sldId="287"/>
            <ac:spMk id="6" creationId="{68FD07DB-0695-4DA4-B9ED-95D77853F985}"/>
          </ac:spMkLst>
        </pc:spChg>
        <pc:spChg chg="add mod">
          <ac:chgData name="Uhl, Patrick" userId="b258ca99-7df7-40a0-8d26-41b9d5ecfbdf" providerId="ADAL" clId="{C7BC0818-9863-4BCF-88C1-D0ACF88E3B88}" dt="2021-08-19T06:37:04.347" v="2060" actId="20577"/>
          <ac:spMkLst>
            <pc:docMk/>
            <pc:sldMk cId="1013321986" sldId="287"/>
            <ac:spMk id="7" creationId="{3F9795CB-CE07-4179-A1CB-DAE4EB01D64B}"/>
          </ac:spMkLst>
        </pc:spChg>
      </pc:sldChg>
      <pc:sldChg chg="addSp modSp new mod">
        <pc:chgData name="Uhl, Patrick" userId="b258ca99-7df7-40a0-8d26-41b9d5ecfbdf" providerId="ADAL" clId="{C7BC0818-9863-4BCF-88C1-D0ACF88E3B88}" dt="2021-08-19T08:01:24.989" v="2706" actId="20577"/>
        <pc:sldMkLst>
          <pc:docMk/>
          <pc:sldMk cId="3165251689" sldId="288"/>
        </pc:sldMkLst>
        <pc:spChg chg="mod">
          <ac:chgData name="Uhl, Patrick" userId="b258ca99-7df7-40a0-8d26-41b9d5ecfbdf" providerId="ADAL" clId="{C7BC0818-9863-4BCF-88C1-D0ACF88E3B88}" dt="2021-08-19T06:38:59.851" v="2239" actId="20577"/>
          <ac:spMkLst>
            <pc:docMk/>
            <pc:sldMk cId="3165251689" sldId="288"/>
            <ac:spMk id="2" creationId="{47D99875-69D5-4824-B1BE-066B9329FAD3}"/>
          </ac:spMkLst>
        </pc:spChg>
        <pc:spChg chg="mod">
          <ac:chgData name="Uhl, Patrick" userId="b258ca99-7df7-40a0-8d26-41b9d5ecfbdf" providerId="ADAL" clId="{C7BC0818-9863-4BCF-88C1-D0ACF88E3B88}" dt="2021-08-19T06:39:11.593" v="2263" actId="20577"/>
          <ac:spMkLst>
            <pc:docMk/>
            <pc:sldMk cId="3165251689" sldId="288"/>
            <ac:spMk id="3" creationId="{B8E4C38D-7F4F-4DE6-8ED6-38BB841175AE}"/>
          </ac:spMkLst>
        </pc:spChg>
        <pc:spChg chg="add mod">
          <ac:chgData name="Uhl, Patrick" userId="b258ca99-7df7-40a0-8d26-41b9d5ecfbdf" providerId="ADAL" clId="{C7BC0818-9863-4BCF-88C1-D0ACF88E3B88}" dt="2021-08-19T08:01:24.989" v="2706" actId="20577"/>
          <ac:spMkLst>
            <pc:docMk/>
            <pc:sldMk cId="3165251689" sldId="288"/>
            <ac:spMk id="4" creationId="{576BB690-2897-4F5D-9F45-173AD9885634}"/>
          </ac:spMkLst>
        </pc:spChg>
      </pc:sldChg>
      <pc:sldChg chg="modSp add mod">
        <pc:chgData name="Uhl, Patrick" userId="b258ca99-7df7-40a0-8d26-41b9d5ecfbdf" providerId="ADAL" clId="{C7BC0818-9863-4BCF-88C1-D0ACF88E3B88}" dt="2021-08-19T08:01:58.862" v="2733" actId="20577"/>
        <pc:sldMkLst>
          <pc:docMk/>
          <pc:sldMk cId="2969463195" sldId="289"/>
        </pc:sldMkLst>
        <pc:spChg chg="mod">
          <ac:chgData name="Uhl, Patrick" userId="b258ca99-7df7-40a0-8d26-41b9d5ecfbdf" providerId="ADAL" clId="{C7BC0818-9863-4BCF-88C1-D0ACF88E3B88}" dt="2021-08-19T06:41:12.164" v="2543" actId="20577"/>
          <ac:spMkLst>
            <pc:docMk/>
            <pc:sldMk cId="2969463195" sldId="289"/>
            <ac:spMk id="2" creationId="{7122F698-24D4-4518-9BDD-9D7061C22CF3}"/>
          </ac:spMkLst>
        </pc:spChg>
        <pc:spChg chg="mod">
          <ac:chgData name="Uhl, Patrick" userId="b258ca99-7df7-40a0-8d26-41b9d5ecfbdf" providerId="ADAL" clId="{C7BC0818-9863-4BCF-88C1-D0ACF88E3B88}" dt="2021-08-19T06:40:57.466" v="2491" actId="20577"/>
          <ac:spMkLst>
            <pc:docMk/>
            <pc:sldMk cId="2969463195" sldId="289"/>
            <ac:spMk id="3" creationId="{1F168790-A266-44EC-8FE4-E68335418F83}"/>
          </ac:spMkLst>
        </pc:spChg>
        <pc:spChg chg="mod">
          <ac:chgData name="Uhl, Patrick" userId="b258ca99-7df7-40a0-8d26-41b9d5ecfbdf" providerId="ADAL" clId="{C7BC0818-9863-4BCF-88C1-D0ACF88E3B88}" dt="2021-08-19T08:01:58.862" v="2733" actId="20577"/>
          <ac:spMkLst>
            <pc:docMk/>
            <pc:sldMk cId="2969463195" sldId="289"/>
            <ac:spMk id="4" creationId="{A31B571E-EE60-4625-ABEA-4ECA611E5E91}"/>
          </ac:spMkLst>
        </pc:spChg>
      </pc:sldChg>
      <pc:sldChg chg="modSp new mod">
        <pc:chgData name="Uhl, Patrick" userId="b258ca99-7df7-40a0-8d26-41b9d5ecfbdf" providerId="ADAL" clId="{C7BC0818-9863-4BCF-88C1-D0ACF88E3B88}" dt="2021-08-19T08:02:33.076" v="2846" actId="20577"/>
        <pc:sldMkLst>
          <pc:docMk/>
          <pc:sldMk cId="2216258436" sldId="290"/>
        </pc:sldMkLst>
        <pc:spChg chg="mod">
          <ac:chgData name="Uhl, Patrick" userId="b258ca99-7df7-40a0-8d26-41b9d5ecfbdf" providerId="ADAL" clId="{C7BC0818-9863-4BCF-88C1-D0ACF88E3B88}" dt="2021-08-19T08:02:33.076" v="2846" actId="20577"/>
          <ac:spMkLst>
            <pc:docMk/>
            <pc:sldMk cId="2216258436" sldId="290"/>
            <ac:spMk id="2" creationId="{6D64F035-8288-4CBC-8E3B-E5818A4CC8AC}"/>
          </ac:spMkLst>
        </pc:spChg>
        <pc:spChg chg="mod">
          <ac:chgData name="Uhl, Patrick" userId="b258ca99-7df7-40a0-8d26-41b9d5ecfbdf" providerId="ADAL" clId="{C7BC0818-9863-4BCF-88C1-D0ACF88E3B88}" dt="2021-08-19T08:02:16.005" v="2813" actId="20577"/>
          <ac:spMkLst>
            <pc:docMk/>
            <pc:sldMk cId="2216258436" sldId="290"/>
            <ac:spMk id="3" creationId="{4970EE2B-A23E-4B33-93D2-DD6FBC653711}"/>
          </ac:spMkLst>
        </pc:spChg>
      </pc:sldChg>
      <pc:sldChg chg="addSp delSp modSp new mod modNotesTx">
        <pc:chgData name="Uhl, Patrick" userId="b258ca99-7df7-40a0-8d26-41b9d5ecfbdf" providerId="ADAL" clId="{C7BC0818-9863-4BCF-88C1-D0ACF88E3B88}" dt="2021-08-19T08:52:21.636" v="3038" actId="20577"/>
        <pc:sldMkLst>
          <pc:docMk/>
          <pc:sldMk cId="2410547981" sldId="291"/>
        </pc:sldMkLst>
        <pc:spChg chg="del mod">
          <ac:chgData name="Uhl, Patrick" userId="b258ca99-7df7-40a0-8d26-41b9d5ecfbdf" providerId="ADAL" clId="{C7BC0818-9863-4BCF-88C1-D0ACF88E3B88}" dt="2021-08-19T08:08:18.433" v="2940" actId="478"/>
          <ac:spMkLst>
            <pc:docMk/>
            <pc:sldMk cId="2410547981" sldId="291"/>
            <ac:spMk id="2" creationId="{8F93F1C5-F9B7-4BAB-8989-5E3E17B7ED55}"/>
          </ac:spMkLst>
        </pc:spChg>
        <pc:spChg chg="mod">
          <ac:chgData name="Uhl, Patrick" userId="b258ca99-7df7-40a0-8d26-41b9d5ecfbdf" providerId="ADAL" clId="{C7BC0818-9863-4BCF-88C1-D0ACF88E3B88}" dt="2021-08-19T08:03:34.249" v="2904" actId="20577"/>
          <ac:spMkLst>
            <pc:docMk/>
            <pc:sldMk cId="2410547981" sldId="291"/>
            <ac:spMk id="3" creationId="{6BC47AF2-1E66-4299-909E-828DE9892263}"/>
          </ac:spMkLst>
        </pc:spChg>
        <pc:spChg chg="add mod">
          <ac:chgData name="Uhl, Patrick" userId="b258ca99-7df7-40a0-8d26-41b9d5ecfbdf" providerId="ADAL" clId="{C7BC0818-9863-4BCF-88C1-D0ACF88E3B88}" dt="2021-08-19T08:09:50.151" v="2974" actId="403"/>
          <ac:spMkLst>
            <pc:docMk/>
            <pc:sldMk cId="2410547981" sldId="291"/>
            <ac:spMk id="5" creationId="{2DD1A9C0-D749-4970-AD8B-4C707BEF69D2}"/>
          </ac:spMkLst>
        </pc:spChg>
        <pc:spChg chg="add mod">
          <ac:chgData name="Uhl, Patrick" userId="b258ca99-7df7-40a0-8d26-41b9d5ecfbdf" providerId="ADAL" clId="{C7BC0818-9863-4BCF-88C1-D0ACF88E3B88}" dt="2021-08-19T08:52:05.319" v="2975" actId="1076"/>
          <ac:spMkLst>
            <pc:docMk/>
            <pc:sldMk cId="2410547981" sldId="291"/>
            <ac:spMk id="8" creationId="{1B6B932A-C569-471C-BC18-E4DA9252F737}"/>
          </ac:spMkLst>
        </pc:spChg>
        <pc:picChg chg="add del mod">
          <ac:chgData name="Uhl, Patrick" userId="b258ca99-7df7-40a0-8d26-41b9d5ecfbdf" providerId="ADAL" clId="{C7BC0818-9863-4BCF-88C1-D0ACF88E3B88}" dt="2021-08-19T08:07:32.615" v="2908" actId="478"/>
          <ac:picMkLst>
            <pc:docMk/>
            <pc:sldMk cId="2410547981" sldId="291"/>
            <ac:picMk id="1026" creationId="{3823327B-7D48-49EF-96A6-263CCE0F2D0E}"/>
          </ac:picMkLst>
        </pc:picChg>
      </pc:sldChg>
      <pc:sldChg chg="addSp delSp modSp new mod chgLayout">
        <pc:chgData name="Uhl, Patrick" userId="b258ca99-7df7-40a0-8d26-41b9d5ecfbdf" providerId="ADAL" clId="{C7BC0818-9863-4BCF-88C1-D0ACF88E3B88}" dt="2021-08-19T08:54:03.909" v="3090" actId="20577"/>
        <pc:sldMkLst>
          <pc:docMk/>
          <pc:sldMk cId="4094826711" sldId="292"/>
        </pc:sldMkLst>
        <pc:spChg chg="del">
          <ac:chgData name="Uhl, Patrick" userId="b258ca99-7df7-40a0-8d26-41b9d5ecfbdf" providerId="ADAL" clId="{C7BC0818-9863-4BCF-88C1-D0ACF88E3B88}" dt="2021-08-19T08:53:47.369" v="3048" actId="6264"/>
          <ac:spMkLst>
            <pc:docMk/>
            <pc:sldMk cId="4094826711" sldId="292"/>
            <ac:spMk id="2" creationId="{5F863E38-F5FA-4942-8B88-73945C43E8F9}"/>
          </ac:spMkLst>
        </pc:spChg>
        <pc:spChg chg="del">
          <ac:chgData name="Uhl, Patrick" userId="b258ca99-7df7-40a0-8d26-41b9d5ecfbdf" providerId="ADAL" clId="{C7BC0818-9863-4BCF-88C1-D0ACF88E3B88}" dt="2021-08-19T08:53:47.369" v="3048" actId="6264"/>
          <ac:spMkLst>
            <pc:docMk/>
            <pc:sldMk cId="4094826711" sldId="292"/>
            <ac:spMk id="3" creationId="{40492A65-CFCB-4CE2-BDD1-B234F6E3ED3C}"/>
          </ac:spMkLst>
        </pc:spChg>
        <pc:spChg chg="add del mod ord">
          <ac:chgData name="Uhl, Patrick" userId="b258ca99-7df7-40a0-8d26-41b9d5ecfbdf" providerId="ADAL" clId="{C7BC0818-9863-4BCF-88C1-D0ACF88E3B88}" dt="2021-08-19T08:53:52.985" v="3051" actId="700"/>
          <ac:spMkLst>
            <pc:docMk/>
            <pc:sldMk cId="4094826711" sldId="292"/>
            <ac:spMk id="4" creationId="{C333AA2B-1112-497C-8D1A-84FC59ACFFA2}"/>
          </ac:spMkLst>
        </pc:spChg>
        <pc:spChg chg="add del mod ord">
          <ac:chgData name="Uhl, Patrick" userId="b258ca99-7df7-40a0-8d26-41b9d5ecfbdf" providerId="ADAL" clId="{C7BC0818-9863-4BCF-88C1-D0ACF88E3B88}" dt="2021-08-19T08:53:52.985" v="3051" actId="700"/>
          <ac:spMkLst>
            <pc:docMk/>
            <pc:sldMk cId="4094826711" sldId="292"/>
            <ac:spMk id="5" creationId="{91DE8299-EBE9-4017-A4FD-739763E40BAB}"/>
          </ac:spMkLst>
        </pc:spChg>
        <pc:spChg chg="add mod ord">
          <ac:chgData name="Uhl, Patrick" userId="b258ca99-7df7-40a0-8d26-41b9d5ecfbdf" providerId="ADAL" clId="{C7BC0818-9863-4BCF-88C1-D0ACF88E3B88}" dt="2021-08-19T08:54:03.909" v="3090" actId="20577"/>
          <ac:spMkLst>
            <pc:docMk/>
            <pc:sldMk cId="4094826711" sldId="292"/>
            <ac:spMk id="6" creationId="{EA84AAD2-3C5A-4A84-81A6-3BCDF26A3814}"/>
          </ac:spMkLst>
        </pc:spChg>
        <pc:spChg chg="add mod ord">
          <ac:chgData name="Uhl, Patrick" userId="b258ca99-7df7-40a0-8d26-41b9d5ecfbdf" providerId="ADAL" clId="{C7BC0818-9863-4BCF-88C1-D0ACF88E3B88}" dt="2021-08-19T08:53:52.985" v="3051" actId="700"/>
          <ac:spMkLst>
            <pc:docMk/>
            <pc:sldMk cId="4094826711" sldId="292"/>
            <ac:spMk id="7" creationId="{5BCBF773-0DDF-4683-B556-D02F6013AB13}"/>
          </ac:spMkLst>
        </pc:spChg>
      </pc:sldChg>
    </pc:docChg>
  </pc:docChgLst>
  <pc:docChgLst>
    <pc:chgData name="Patrick" userId="b258ca99-7df7-40a0-8d26-41b9d5ecfbdf" providerId="ADAL" clId="{BFAE41B9-6720-4F10-907E-6F1C7E0BD1CA}"/>
    <pc:docChg chg="modSld">
      <pc:chgData name="Patrick" userId="b258ca99-7df7-40a0-8d26-41b9d5ecfbdf" providerId="ADAL" clId="{BFAE41B9-6720-4F10-907E-6F1C7E0BD1CA}" dt="2021-01-15T12:52:40.946" v="12" actId="20577"/>
      <pc:docMkLst>
        <pc:docMk/>
      </pc:docMkLst>
      <pc:sldChg chg="modSp">
        <pc:chgData name="Patrick" userId="b258ca99-7df7-40a0-8d26-41b9d5ecfbdf" providerId="ADAL" clId="{BFAE41B9-6720-4F10-907E-6F1C7E0BD1CA}" dt="2021-01-15T12:52:40.946" v="12" actId="20577"/>
        <pc:sldMkLst>
          <pc:docMk/>
          <pc:sldMk cId="1833735768" sldId="265"/>
        </pc:sldMkLst>
        <pc:spChg chg="mod">
          <ac:chgData name="Patrick" userId="b258ca99-7df7-40a0-8d26-41b9d5ecfbdf" providerId="ADAL" clId="{BFAE41B9-6720-4F10-907E-6F1C7E0BD1CA}" dt="2021-01-15T12:52:40.946" v="12" actId="20577"/>
          <ac:spMkLst>
            <pc:docMk/>
            <pc:sldMk cId="1833735768" sldId="265"/>
            <ac:spMk id="2" creationId="{32519E5B-C53C-4590-AEE7-795EF241E345}"/>
          </ac:spMkLst>
        </pc:spChg>
      </pc:sldChg>
    </pc:docChg>
  </pc:docChgLst>
  <pc:docChgLst>
    <pc:chgData name="Uhl, Patrick" userId="b258ca99-7df7-40a0-8d26-41b9d5ecfbdf" providerId="ADAL" clId="{81A58313-387E-4340-A071-00CBB64817EB}"/>
    <pc:docChg chg="modSld">
      <pc:chgData name="Uhl, Patrick" userId="b258ca99-7df7-40a0-8d26-41b9d5ecfbdf" providerId="ADAL" clId="{81A58313-387E-4340-A071-00CBB64817EB}" dt="2021-02-23T09:47:16.088" v="39" actId="20577"/>
      <pc:docMkLst>
        <pc:docMk/>
      </pc:docMkLst>
      <pc:sldChg chg="modSp mod">
        <pc:chgData name="Uhl, Patrick" userId="b258ca99-7df7-40a0-8d26-41b9d5ecfbdf" providerId="ADAL" clId="{81A58313-387E-4340-A071-00CBB64817EB}" dt="2021-02-23T09:47:16.088" v="39" actId="20577"/>
        <pc:sldMkLst>
          <pc:docMk/>
          <pc:sldMk cId="1833735768" sldId="265"/>
        </pc:sldMkLst>
        <pc:spChg chg="mod">
          <ac:chgData name="Uhl, Patrick" userId="b258ca99-7df7-40a0-8d26-41b9d5ecfbdf" providerId="ADAL" clId="{81A58313-387E-4340-A071-00CBB64817EB}" dt="2021-02-23T09:46:58.947" v="18" actId="20577"/>
          <ac:spMkLst>
            <pc:docMk/>
            <pc:sldMk cId="1833735768" sldId="265"/>
            <ac:spMk id="2" creationId="{32519E5B-C53C-4590-AEE7-795EF241E345}"/>
          </ac:spMkLst>
        </pc:spChg>
        <pc:spChg chg="mod">
          <ac:chgData name="Uhl, Patrick" userId="b258ca99-7df7-40a0-8d26-41b9d5ecfbdf" providerId="ADAL" clId="{81A58313-387E-4340-A071-00CBB64817EB}" dt="2021-02-23T09:47:16.088" v="39" actId="20577"/>
          <ac:spMkLst>
            <pc:docMk/>
            <pc:sldMk cId="1833735768" sldId="265"/>
            <ac:spMk id="3" creationId="{B14335D1-B0FB-4AB3-AAC9-BDE14AEAA115}"/>
          </ac:spMkLst>
        </pc:spChg>
      </pc:sldChg>
    </pc:docChg>
  </pc:docChgLst>
  <pc:docChgLst>
    <pc:chgData name="Uhl, Patrick" userId="b258ca99-7df7-40a0-8d26-41b9d5ecfbdf" providerId="ADAL" clId="{BF653C3F-F915-4914-92A7-ECE97F59DCDE}"/>
    <pc:docChg chg="undo custSel addSld delSld modSld sldOrd">
      <pc:chgData name="Uhl, Patrick" userId="b258ca99-7df7-40a0-8d26-41b9d5ecfbdf" providerId="ADAL" clId="{BF653C3F-F915-4914-92A7-ECE97F59DCDE}" dt="2021-03-08T11:00:04.346" v="6029" actId="1076"/>
      <pc:docMkLst>
        <pc:docMk/>
      </pc:docMkLst>
      <pc:sldChg chg="del">
        <pc:chgData name="Uhl, Patrick" userId="b258ca99-7df7-40a0-8d26-41b9d5ecfbdf" providerId="ADAL" clId="{BF653C3F-F915-4914-92A7-ECE97F59DCDE}" dt="2021-02-23T10:06:15.702" v="233" actId="47"/>
        <pc:sldMkLst>
          <pc:docMk/>
          <pc:sldMk cId="293433497" sldId="258"/>
        </pc:sldMkLst>
      </pc:sldChg>
      <pc:sldChg chg="addSp delSp modSp mod">
        <pc:chgData name="Uhl, Patrick" userId="b258ca99-7df7-40a0-8d26-41b9d5ecfbdf" providerId="ADAL" clId="{BF653C3F-F915-4914-92A7-ECE97F59DCDE}" dt="2021-02-24T10:07:26.777" v="5932" actId="1076"/>
        <pc:sldMkLst>
          <pc:docMk/>
          <pc:sldMk cId="535196178" sldId="259"/>
        </pc:sldMkLst>
        <pc:spChg chg="del mod topLvl">
          <ac:chgData name="Uhl, Patrick" userId="b258ca99-7df7-40a0-8d26-41b9d5ecfbdf" providerId="ADAL" clId="{BF653C3F-F915-4914-92A7-ECE97F59DCDE}" dt="2021-02-23T09:49:20.790" v="44" actId="478"/>
          <ac:spMkLst>
            <pc:docMk/>
            <pc:sldMk cId="535196178" sldId="259"/>
            <ac:spMk id="2" creationId="{AC804D59-3E17-4402-94D3-9ACD225A9555}"/>
          </ac:spMkLst>
        </pc:spChg>
        <pc:spChg chg="del mod">
          <ac:chgData name="Uhl, Patrick" userId="b258ca99-7df7-40a0-8d26-41b9d5ecfbdf" providerId="ADAL" clId="{BF653C3F-F915-4914-92A7-ECE97F59DCDE}" dt="2021-02-23T09:49:14.471" v="42"/>
          <ac:spMkLst>
            <pc:docMk/>
            <pc:sldMk cId="535196178" sldId="259"/>
            <ac:spMk id="6" creationId="{CF1F56D6-6EDD-4903-AFA2-9A532C8C7FDA}"/>
          </ac:spMkLst>
        </pc:spChg>
        <pc:spChg chg="add mod">
          <ac:chgData name="Uhl, Patrick" userId="b258ca99-7df7-40a0-8d26-41b9d5ecfbdf" providerId="ADAL" clId="{BF653C3F-F915-4914-92A7-ECE97F59DCDE}" dt="2021-02-24T10:07:26.777" v="5932" actId="1076"/>
          <ac:spMkLst>
            <pc:docMk/>
            <pc:sldMk cId="535196178" sldId="259"/>
            <ac:spMk id="7" creationId="{AB595375-AA0A-48DF-8EB3-F6A760BC7D47}"/>
          </ac:spMkLst>
        </pc:spChg>
        <pc:grpChg chg="del">
          <ac:chgData name="Uhl, Patrick" userId="b258ca99-7df7-40a0-8d26-41b9d5ecfbdf" providerId="ADAL" clId="{BF653C3F-F915-4914-92A7-ECE97F59DCDE}" dt="2021-02-23T09:49:20.790" v="44" actId="478"/>
          <ac:grpSpMkLst>
            <pc:docMk/>
            <pc:sldMk cId="535196178" sldId="259"/>
            <ac:grpSpMk id="3" creationId="{D80F867C-81A7-4E5F-A995-42887E725CFC}"/>
          </ac:grpSpMkLst>
        </pc:grpChg>
        <pc:picChg chg="topLvl">
          <ac:chgData name="Uhl, Patrick" userId="b258ca99-7df7-40a0-8d26-41b9d5ecfbdf" providerId="ADAL" clId="{BF653C3F-F915-4914-92A7-ECE97F59DCDE}" dt="2021-02-23T09:49:20.790" v="44" actId="478"/>
          <ac:picMkLst>
            <pc:docMk/>
            <pc:sldMk cId="535196178" sldId="259"/>
            <ac:picMk id="8" creationId="{81C12E0F-2DBA-4276-B056-CDC28D3D9664}"/>
          </ac:picMkLst>
        </pc:picChg>
      </pc:sldChg>
      <pc:sldChg chg="del">
        <pc:chgData name="Uhl, Patrick" userId="b258ca99-7df7-40a0-8d26-41b9d5ecfbdf" providerId="ADAL" clId="{BF653C3F-F915-4914-92A7-ECE97F59DCDE}" dt="2021-02-23T10:06:16.909" v="234" actId="47"/>
        <pc:sldMkLst>
          <pc:docMk/>
          <pc:sldMk cId="3105725526" sldId="260"/>
        </pc:sldMkLst>
      </pc:sldChg>
      <pc:sldChg chg="del">
        <pc:chgData name="Uhl, Patrick" userId="b258ca99-7df7-40a0-8d26-41b9d5ecfbdf" providerId="ADAL" clId="{BF653C3F-F915-4914-92A7-ECE97F59DCDE}" dt="2021-02-23T10:06:17.986" v="235" actId="47"/>
        <pc:sldMkLst>
          <pc:docMk/>
          <pc:sldMk cId="1652346648" sldId="261"/>
        </pc:sldMkLst>
      </pc:sldChg>
      <pc:sldChg chg="addSp delSp modSp mod modNotesTx">
        <pc:chgData name="Uhl, Patrick" userId="b258ca99-7df7-40a0-8d26-41b9d5ecfbdf" providerId="ADAL" clId="{BF653C3F-F915-4914-92A7-ECE97F59DCDE}" dt="2021-02-24T09:51:28.401" v="5931" actId="20577"/>
        <pc:sldMkLst>
          <pc:docMk/>
          <pc:sldMk cId="2732328303" sldId="263"/>
        </pc:sldMkLst>
        <pc:spChg chg="mod">
          <ac:chgData name="Uhl, Patrick" userId="b258ca99-7df7-40a0-8d26-41b9d5ecfbdf" providerId="ADAL" clId="{BF653C3F-F915-4914-92A7-ECE97F59DCDE}" dt="2021-02-23T10:29:15.737" v="1239" actId="20577"/>
          <ac:spMkLst>
            <pc:docMk/>
            <pc:sldMk cId="2732328303" sldId="263"/>
            <ac:spMk id="3" creationId="{8D2954F7-4449-4F0D-8A6A-FE232E9AC904}"/>
          </ac:spMkLst>
        </pc:spChg>
        <pc:spChg chg="del mod">
          <ac:chgData name="Uhl, Patrick" userId="b258ca99-7df7-40a0-8d26-41b9d5ecfbdf" providerId="ADAL" clId="{BF653C3F-F915-4914-92A7-ECE97F59DCDE}" dt="2021-02-23T10:29:18.467" v="1240" actId="478"/>
          <ac:spMkLst>
            <pc:docMk/>
            <pc:sldMk cId="2732328303" sldId="263"/>
            <ac:spMk id="4" creationId="{A8509AEC-A696-4701-992B-3E2764087363}"/>
          </ac:spMkLst>
        </pc:spChg>
        <pc:spChg chg="del">
          <ac:chgData name="Uhl, Patrick" userId="b258ca99-7df7-40a0-8d26-41b9d5ecfbdf" providerId="ADAL" clId="{BF653C3F-F915-4914-92A7-ECE97F59DCDE}" dt="2021-02-23T10:17:45.489" v="366" actId="478"/>
          <ac:spMkLst>
            <pc:docMk/>
            <pc:sldMk cId="2732328303" sldId="263"/>
            <ac:spMk id="8" creationId="{6B82CA3A-4816-4589-9C0A-9B3A220D4DE2}"/>
          </ac:spMkLst>
        </pc:spChg>
        <pc:spChg chg="mod">
          <ac:chgData name="Uhl, Patrick" userId="b258ca99-7df7-40a0-8d26-41b9d5ecfbdf" providerId="ADAL" clId="{BF653C3F-F915-4914-92A7-ECE97F59DCDE}" dt="2021-02-24T09:50:56.929" v="5882" actId="27636"/>
          <ac:spMkLst>
            <pc:docMk/>
            <pc:sldMk cId="2732328303" sldId="263"/>
            <ac:spMk id="9" creationId="{85E56CD4-2633-4D3F-A7F5-25FA50E0DDED}"/>
          </ac:spMkLst>
        </pc:spChg>
        <pc:picChg chg="del">
          <ac:chgData name="Uhl, Patrick" userId="b258ca99-7df7-40a0-8d26-41b9d5ecfbdf" providerId="ADAL" clId="{BF653C3F-F915-4914-92A7-ECE97F59DCDE}" dt="2021-02-23T10:17:44.064" v="365" actId="478"/>
          <ac:picMkLst>
            <pc:docMk/>
            <pc:sldMk cId="2732328303" sldId="263"/>
            <ac:picMk id="2" creationId="{E410D027-F332-4239-B6A9-7CEF4C9A66D2}"/>
          </ac:picMkLst>
        </pc:picChg>
        <pc:picChg chg="add del mod">
          <ac:chgData name="Uhl, Patrick" userId="b258ca99-7df7-40a0-8d26-41b9d5ecfbdf" providerId="ADAL" clId="{BF653C3F-F915-4914-92A7-ECE97F59DCDE}" dt="2021-02-23T10:18:28.209" v="373" actId="478"/>
          <ac:picMkLst>
            <pc:docMk/>
            <pc:sldMk cId="2732328303" sldId="263"/>
            <ac:picMk id="6" creationId="{04E97706-F57E-4A48-B7B2-FC0F7E144047}"/>
          </ac:picMkLst>
        </pc:picChg>
        <pc:picChg chg="add mod">
          <ac:chgData name="Uhl, Patrick" userId="b258ca99-7df7-40a0-8d26-41b9d5ecfbdf" providerId="ADAL" clId="{BF653C3F-F915-4914-92A7-ECE97F59DCDE}" dt="2021-02-23T10:29:25.721" v="1242" actId="1076"/>
          <ac:picMkLst>
            <pc:docMk/>
            <pc:sldMk cId="2732328303" sldId="263"/>
            <ac:picMk id="10" creationId="{32F3D48C-C3CF-4620-9168-88BB70C5C46F}"/>
          </ac:picMkLst>
        </pc:picChg>
        <pc:picChg chg="add mod">
          <ac:chgData name="Uhl, Patrick" userId="b258ca99-7df7-40a0-8d26-41b9d5ecfbdf" providerId="ADAL" clId="{BF653C3F-F915-4914-92A7-ECE97F59DCDE}" dt="2021-02-23T10:29:25.721" v="1242" actId="1076"/>
          <ac:picMkLst>
            <pc:docMk/>
            <pc:sldMk cId="2732328303" sldId="263"/>
            <ac:picMk id="12" creationId="{D4860A2C-4A06-460F-82BC-29D0B278A0F5}"/>
          </ac:picMkLst>
        </pc:picChg>
      </pc:sldChg>
      <pc:sldChg chg="addSp delSp modSp mod modNotesTx">
        <pc:chgData name="Uhl, Patrick" userId="b258ca99-7df7-40a0-8d26-41b9d5ecfbdf" providerId="ADAL" clId="{BF653C3F-F915-4914-92A7-ECE97F59DCDE}" dt="2021-03-08T11:00:04.346" v="6029" actId="1076"/>
        <pc:sldMkLst>
          <pc:docMk/>
          <pc:sldMk cId="1308100499" sldId="264"/>
        </pc:sldMkLst>
        <pc:spChg chg="del mod">
          <ac:chgData name="Uhl, Patrick" userId="b258ca99-7df7-40a0-8d26-41b9d5ecfbdf" providerId="ADAL" clId="{BF653C3F-F915-4914-92A7-ECE97F59DCDE}" dt="2021-02-23T11:50:06.685" v="1403" actId="478"/>
          <ac:spMkLst>
            <pc:docMk/>
            <pc:sldMk cId="1308100499" sldId="264"/>
            <ac:spMk id="2" creationId="{21CFE8BD-41A3-4536-9A41-3E7443CDAB73}"/>
          </ac:spMkLst>
        </pc:spChg>
        <pc:spChg chg="mod">
          <ac:chgData name="Uhl, Patrick" userId="b258ca99-7df7-40a0-8d26-41b9d5ecfbdf" providerId="ADAL" clId="{BF653C3F-F915-4914-92A7-ECE97F59DCDE}" dt="2021-02-23T13:35:22.454" v="1977" actId="20577"/>
          <ac:spMkLst>
            <pc:docMk/>
            <pc:sldMk cId="1308100499" sldId="264"/>
            <ac:spMk id="3" creationId="{A5A183B3-0343-4F40-B24C-F5A34C263824}"/>
          </ac:spMkLst>
        </pc:spChg>
        <pc:spChg chg="mod">
          <ac:chgData name="Uhl, Patrick" userId="b258ca99-7df7-40a0-8d26-41b9d5ecfbdf" providerId="ADAL" clId="{BF653C3F-F915-4914-92A7-ECE97F59DCDE}" dt="2021-02-23T11:49:54.764" v="1402" actId="20577"/>
          <ac:spMkLst>
            <pc:docMk/>
            <pc:sldMk cId="1308100499" sldId="264"/>
            <ac:spMk id="4" creationId="{25A9EA5F-7619-42AE-9623-81EB4AED4003}"/>
          </ac:spMkLst>
        </pc:spChg>
        <pc:spChg chg="del">
          <ac:chgData name="Uhl, Patrick" userId="b258ca99-7df7-40a0-8d26-41b9d5ecfbdf" providerId="ADAL" clId="{BF653C3F-F915-4914-92A7-ECE97F59DCDE}" dt="2021-02-23T11:49:44.677" v="1366" actId="478"/>
          <ac:spMkLst>
            <pc:docMk/>
            <pc:sldMk cId="1308100499" sldId="264"/>
            <ac:spMk id="6" creationId="{7B22A26B-A227-4DFC-8C40-7E7BB65AEA47}"/>
          </ac:spMkLst>
        </pc:spChg>
        <pc:spChg chg="add mod">
          <ac:chgData name="Uhl, Patrick" userId="b258ca99-7df7-40a0-8d26-41b9d5ecfbdf" providerId="ADAL" clId="{BF653C3F-F915-4914-92A7-ECE97F59DCDE}" dt="2021-03-08T11:00:04.346" v="6029" actId="1076"/>
          <ac:spMkLst>
            <pc:docMk/>
            <pc:sldMk cId="1308100499" sldId="264"/>
            <ac:spMk id="14" creationId="{E105106A-7E22-4BFF-9A87-D714703027E4}"/>
          </ac:spMkLst>
        </pc:spChg>
        <pc:spChg chg="add mod">
          <ac:chgData name="Uhl, Patrick" userId="b258ca99-7df7-40a0-8d26-41b9d5ecfbdf" providerId="ADAL" clId="{BF653C3F-F915-4914-92A7-ECE97F59DCDE}" dt="2021-02-23T13:15:02.086" v="1589" actId="27636"/>
          <ac:spMkLst>
            <pc:docMk/>
            <pc:sldMk cId="1308100499" sldId="264"/>
            <ac:spMk id="19" creationId="{E9E70D0B-EF62-4C82-A79F-2A0F9814CBF8}"/>
          </ac:spMkLst>
        </pc:spChg>
        <pc:grpChg chg="add mod">
          <ac:chgData name="Uhl, Patrick" userId="b258ca99-7df7-40a0-8d26-41b9d5ecfbdf" providerId="ADAL" clId="{BF653C3F-F915-4914-92A7-ECE97F59DCDE}" dt="2021-02-23T13:13:18.470" v="1508" actId="1076"/>
          <ac:grpSpMkLst>
            <pc:docMk/>
            <pc:sldMk cId="1308100499" sldId="264"/>
            <ac:grpSpMk id="7" creationId="{F68C0293-838B-482C-8BAF-7C3118FD8CFC}"/>
          </ac:grpSpMkLst>
        </pc:grpChg>
        <pc:grpChg chg="add del mod">
          <ac:chgData name="Uhl, Patrick" userId="b258ca99-7df7-40a0-8d26-41b9d5ecfbdf" providerId="ADAL" clId="{BF653C3F-F915-4914-92A7-ECE97F59DCDE}" dt="2021-02-23T13:12:30.958" v="1503" actId="478"/>
          <ac:grpSpMkLst>
            <pc:docMk/>
            <pc:sldMk cId="1308100499" sldId="264"/>
            <ac:grpSpMk id="11" creationId="{81D86E86-B230-44C3-B617-283D3CEF895C}"/>
          </ac:grpSpMkLst>
        </pc:grpChg>
        <pc:grpChg chg="add mod">
          <ac:chgData name="Uhl, Patrick" userId="b258ca99-7df7-40a0-8d26-41b9d5ecfbdf" providerId="ADAL" clId="{BF653C3F-F915-4914-92A7-ECE97F59DCDE}" dt="2021-02-23T13:13:18.470" v="1508" actId="1076"/>
          <ac:grpSpMkLst>
            <pc:docMk/>
            <pc:sldMk cId="1308100499" sldId="264"/>
            <ac:grpSpMk id="15" creationId="{FC370E57-F24D-4FC3-ACB8-1F93F473F14F}"/>
          </ac:grpSpMkLst>
        </pc:grpChg>
        <pc:picChg chg="del">
          <ac:chgData name="Uhl, Patrick" userId="b258ca99-7df7-40a0-8d26-41b9d5ecfbdf" providerId="ADAL" clId="{BF653C3F-F915-4914-92A7-ECE97F59DCDE}" dt="2021-02-23T11:49:45.618" v="1367" actId="478"/>
          <ac:picMkLst>
            <pc:docMk/>
            <pc:sldMk cId="1308100499" sldId="264"/>
            <ac:picMk id="5" creationId="{FF4A312C-5D13-4F93-9562-B540BB8F6CC4}"/>
          </ac:picMkLst>
        </pc:picChg>
        <pc:picChg chg="add mod">
          <ac:chgData name="Uhl, Patrick" userId="b258ca99-7df7-40a0-8d26-41b9d5ecfbdf" providerId="ADAL" clId="{BF653C3F-F915-4914-92A7-ECE97F59DCDE}" dt="2021-02-23T11:50:07.548" v="1404"/>
          <ac:picMkLst>
            <pc:docMk/>
            <pc:sldMk cId="1308100499" sldId="264"/>
            <ac:picMk id="8" creationId="{524D6A0A-63E0-4EF4-9B29-E769E7B74B75}"/>
          </ac:picMkLst>
        </pc:picChg>
        <pc:picChg chg="add mod">
          <ac:chgData name="Uhl, Patrick" userId="b258ca99-7df7-40a0-8d26-41b9d5ecfbdf" providerId="ADAL" clId="{BF653C3F-F915-4914-92A7-ECE97F59DCDE}" dt="2021-02-23T11:50:23.363" v="1408"/>
          <ac:picMkLst>
            <pc:docMk/>
            <pc:sldMk cId="1308100499" sldId="264"/>
            <ac:picMk id="12" creationId="{6B42E1F5-C6A7-4A9D-A53A-5523C33511DB}"/>
          </ac:picMkLst>
        </pc:picChg>
        <pc:cxnChg chg="add mod">
          <ac:chgData name="Uhl, Patrick" userId="b258ca99-7df7-40a0-8d26-41b9d5ecfbdf" providerId="ADAL" clId="{BF653C3F-F915-4914-92A7-ECE97F59DCDE}" dt="2021-02-23T13:12:51.989" v="1506" actId="14100"/>
          <ac:cxnSpMkLst>
            <pc:docMk/>
            <pc:sldMk cId="1308100499" sldId="264"/>
            <ac:cxnSpMk id="9" creationId="{937EE5EC-587F-4FE6-8998-37B5AB1CC7D1}"/>
          </ac:cxnSpMkLst>
        </pc:cxnChg>
        <pc:cxnChg chg="add mod">
          <ac:chgData name="Uhl, Patrick" userId="b258ca99-7df7-40a0-8d26-41b9d5ecfbdf" providerId="ADAL" clId="{BF653C3F-F915-4914-92A7-ECE97F59DCDE}" dt="2021-02-23T13:12:57.596" v="1507" actId="14100"/>
          <ac:cxnSpMkLst>
            <pc:docMk/>
            <pc:sldMk cId="1308100499" sldId="264"/>
            <ac:cxnSpMk id="10" creationId="{40570500-19C9-427C-BBB9-7325B099DFBD}"/>
          </ac:cxnSpMkLst>
        </pc:cxnChg>
        <pc:cxnChg chg="add del mod">
          <ac:chgData name="Uhl, Patrick" userId="b258ca99-7df7-40a0-8d26-41b9d5ecfbdf" providerId="ADAL" clId="{BF653C3F-F915-4914-92A7-ECE97F59DCDE}" dt="2021-02-23T13:12:30.958" v="1503" actId="478"/>
          <ac:cxnSpMkLst>
            <pc:docMk/>
            <pc:sldMk cId="1308100499" sldId="264"/>
            <ac:cxnSpMk id="13" creationId="{AD7D0808-0DBC-4E09-9CB1-46E9641EF8D4}"/>
          </ac:cxnSpMkLst>
        </pc:cxnChg>
      </pc:sldChg>
      <pc:sldChg chg="modSp mod">
        <pc:chgData name="Uhl, Patrick" userId="b258ca99-7df7-40a0-8d26-41b9d5ecfbdf" providerId="ADAL" clId="{BF653C3F-F915-4914-92A7-ECE97F59DCDE}" dt="2021-02-23T09:48:27.978" v="39" actId="20577"/>
        <pc:sldMkLst>
          <pc:docMk/>
          <pc:sldMk cId="1833735768" sldId="265"/>
        </pc:sldMkLst>
        <pc:spChg chg="mod">
          <ac:chgData name="Uhl, Patrick" userId="b258ca99-7df7-40a0-8d26-41b9d5ecfbdf" providerId="ADAL" clId="{BF653C3F-F915-4914-92A7-ECE97F59DCDE}" dt="2021-02-23T09:48:27.978" v="39" actId="20577"/>
          <ac:spMkLst>
            <pc:docMk/>
            <pc:sldMk cId="1833735768" sldId="265"/>
            <ac:spMk id="3" creationId="{B14335D1-B0FB-4AB3-AAC9-BDE14AEAA115}"/>
          </ac:spMkLst>
        </pc:spChg>
      </pc:sldChg>
      <pc:sldChg chg="del">
        <pc:chgData name="Uhl, Patrick" userId="b258ca99-7df7-40a0-8d26-41b9d5ecfbdf" providerId="ADAL" clId="{BF653C3F-F915-4914-92A7-ECE97F59DCDE}" dt="2021-02-24T08:52:50.341" v="5215" actId="47"/>
        <pc:sldMkLst>
          <pc:docMk/>
          <pc:sldMk cId="763686059" sldId="266"/>
        </pc:sldMkLst>
      </pc:sldChg>
      <pc:sldChg chg="modSp mod">
        <pc:chgData name="Uhl, Patrick" userId="b258ca99-7df7-40a0-8d26-41b9d5ecfbdf" providerId="ADAL" clId="{BF653C3F-F915-4914-92A7-ECE97F59DCDE}" dt="2021-02-23T13:36:05.558" v="1994" actId="14100"/>
        <pc:sldMkLst>
          <pc:docMk/>
          <pc:sldMk cId="2074191697" sldId="267"/>
        </pc:sldMkLst>
        <pc:spChg chg="mod">
          <ac:chgData name="Uhl, Patrick" userId="b258ca99-7df7-40a0-8d26-41b9d5ecfbdf" providerId="ADAL" clId="{BF653C3F-F915-4914-92A7-ECE97F59DCDE}" dt="2021-02-23T13:35:58.581" v="1985" actId="20577"/>
          <ac:spMkLst>
            <pc:docMk/>
            <pc:sldMk cId="2074191697" sldId="267"/>
            <ac:spMk id="3" creationId="{5ED8D755-650C-415A-8EFE-F027D4714FB7}"/>
          </ac:spMkLst>
        </pc:spChg>
        <pc:spChg chg="mod">
          <ac:chgData name="Uhl, Patrick" userId="b258ca99-7df7-40a0-8d26-41b9d5ecfbdf" providerId="ADAL" clId="{BF653C3F-F915-4914-92A7-ECE97F59DCDE}" dt="2021-02-23T13:36:05.558" v="1994" actId="14100"/>
          <ac:spMkLst>
            <pc:docMk/>
            <pc:sldMk cId="2074191697" sldId="267"/>
            <ac:spMk id="9" creationId="{46672B59-F043-438C-B607-24061281E1B2}"/>
          </ac:spMkLst>
        </pc:spChg>
      </pc:sldChg>
      <pc:sldChg chg="del">
        <pc:chgData name="Uhl, Patrick" userId="b258ca99-7df7-40a0-8d26-41b9d5ecfbdf" providerId="ADAL" clId="{BF653C3F-F915-4914-92A7-ECE97F59DCDE}" dt="2021-02-23T10:06:20.217" v="236" actId="47"/>
        <pc:sldMkLst>
          <pc:docMk/>
          <pc:sldMk cId="1165983131" sldId="268"/>
        </pc:sldMkLst>
      </pc:sldChg>
      <pc:sldChg chg="del">
        <pc:chgData name="Uhl, Patrick" userId="b258ca99-7df7-40a0-8d26-41b9d5ecfbdf" providerId="ADAL" clId="{BF653C3F-F915-4914-92A7-ECE97F59DCDE}" dt="2021-02-24T08:52:42.163" v="5209" actId="47"/>
        <pc:sldMkLst>
          <pc:docMk/>
          <pc:sldMk cId="3771826221" sldId="269"/>
        </pc:sldMkLst>
      </pc:sldChg>
      <pc:sldChg chg="del">
        <pc:chgData name="Uhl, Patrick" userId="b258ca99-7df7-40a0-8d26-41b9d5ecfbdf" providerId="ADAL" clId="{BF653C3F-F915-4914-92A7-ECE97F59DCDE}" dt="2021-02-24T08:52:41.323" v="5208" actId="47"/>
        <pc:sldMkLst>
          <pc:docMk/>
          <pc:sldMk cId="1757453326" sldId="270"/>
        </pc:sldMkLst>
      </pc:sldChg>
      <pc:sldChg chg="modSp mod modNotesTx">
        <pc:chgData name="Uhl, Patrick" userId="b258ca99-7df7-40a0-8d26-41b9d5ecfbdf" providerId="ADAL" clId="{BF653C3F-F915-4914-92A7-ECE97F59DCDE}" dt="2021-02-24T10:13:41.304" v="5937" actId="20577"/>
        <pc:sldMkLst>
          <pc:docMk/>
          <pc:sldMk cId="836118548" sldId="271"/>
        </pc:sldMkLst>
        <pc:spChg chg="mod">
          <ac:chgData name="Uhl, Patrick" userId="b258ca99-7df7-40a0-8d26-41b9d5ecfbdf" providerId="ADAL" clId="{BF653C3F-F915-4914-92A7-ECE97F59DCDE}" dt="2021-02-24T09:29:02.193" v="5768" actId="20577"/>
          <ac:spMkLst>
            <pc:docMk/>
            <pc:sldMk cId="836118548" sldId="271"/>
            <ac:spMk id="2" creationId="{3BC295FD-5BA6-40E4-8BC1-730633C26C2C}"/>
          </ac:spMkLst>
        </pc:spChg>
      </pc:sldChg>
      <pc:sldChg chg="del">
        <pc:chgData name="Uhl, Patrick" userId="b258ca99-7df7-40a0-8d26-41b9d5ecfbdf" providerId="ADAL" clId="{BF653C3F-F915-4914-92A7-ECE97F59DCDE}" dt="2021-02-24T08:52:42.950" v="5210" actId="47"/>
        <pc:sldMkLst>
          <pc:docMk/>
          <pc:sldMk cId="3460381620" sldId="272"/>
        </pc:sldMkLst>
      </pc:sldChg>
      <pc:sldChg chg="del">
        <pc:chgData name="Uhl, Patrick" userId="b258ca99-7df7-40a0-8d26-41b9d5ecfbdf" providerId="ADAL" clId="{BF653C3F-F915-4914-92A7-ECE97F59DCDE}" dt="2021-02-24T08:52:44.849" v="5211" actId="47"/>
        <pc:sldMkLst>
          <pc:docMk/>
          <pc:sldMk cId="1739459966" sldId="273"/>
        </pc:sldMkLst>
      </pc:sldChg>
      <pc:sldChg chg="del">
        <pc:chgData name="Uhl, Patrick" userId="b258ca99-7df7-40a0-8d26-41b9d5ecfbdf" providerId="ADAL" clId="{BF653C3F-F915-4914-92A7-ECE97F59DCDE}" dt="2021-02-24T08:52:48.739" v="5214" actId="47"/>
        <pc:sldMkLst>
          <pc:docMk/>
          <pc:sldMk cId="351252390" sldId="274"/>
        </pc:sldMkLst>
      </pc:sldChg>
      <pc:sldChg chg="modSp mod">
        <pc:chgData name="Uhl, Patrick" userId="b258ca99-7df7-40a0-8d26-41b9d5ecfbdf" providerId="ADAL" clId="{BF653C3F-F915-4914-92A7-ECE97F59DCDE}" dt="2021-02-23T09:50:49.291" v="113" actId="20577"/>
        <pc:sldMkLst>
          <pc:docMk/>
          <pc:sldMk cId="3289676989" sldId="275"/>
        </pc:sldMkLst>
        <pc:spChg chg="mod">
          <ac:chgData name="Uhl, Patrick" userId="b258ca99-7df7-40a0-8d26-41b9d5ecfbdf" providerId="ADAL" clId="{BF653C3F-F915-4914-92A7-ECE97F59DCDE}" dt="2021-02-23T09:50:49.291" v="113" actId="20577"/>
          <ac:spMkLst>
            <pc:docMk/>
            <pc:sldMk cId="3289676989" sldId="275"/>
            <ac:spMk id="7" creationId="{4B42F6BF-CE0E-4AFC-8069-AD6657D1C83D}"/>
          </ac:spMkLst>
        </pc:spChg>
      </pc:sldChg>
      <pc:sldChg chg="del">
        <pc:chgData name="Uhl, Patrick" userId="b258ca99-7df7-40a0-8d26-41b9d5ecfbdf" providerId="ADAL" clId="{BF653C3F-F915-4914-92A7-ECE97F59DCDE}" dt="2021-02-24T08:52:45.629" v="5212" actId="47"/>
        <pc:sldMkLst>
          <pc:docMk/>
          <pc:sldMk cId="3735749532" sldId="276"/>
        </pc:sldMkLst>
      </pc:sldChg>
      <pc:sldChg chg="del">
        <pc:chgData name="Uhl, Patrick" userId="b258ca99-7df7-40a0-8d26-41b9d5ecfbdf" providerId="ADAL" clId="{BF653C3F-F915-4914-92A7-ECE97F59DCDE}" dt="2021-02-24T08:52:46.412" v="5213" actId="47"/>
        <pc:sldMkLst>
          <pc:docMk/>
          <pc:sldMk cId="2418923571" sldId="277"/>
        </pc:sldMkLst>
      </pc:sldChg>
      <pc:sldChg chg="addSp modSp new mod">
        <pc:chgData name="Uhl, Patrick" userId="b258ca99-7df7-40a0-8d26-41b9d5ecfbdf" providerId="ADAL" clId="{BF653C3F-F915-4914-92A7-ECE97F59DCDE}" dt="2021-02-23T10:29:08.651" v="1235" actId="403"/>
        <pc:sldMkLst>
          <pc:docMk/>
          <pc:sldMk cId="2529005135" sldId="278"/>
        </pc:sldMkLst>
        <pc:spChg chg="add mod">
          <ac:chgData name="Uhl, Patrick" userId="b258ca99-7df7-40a0-8d26-41b9d5ecfbdf" providerId="ADAL" clId="{BF653C3F-F915-4914-92A7-ECE97F59DCDE}" dt="2021-02-23T10:29:08.651" v="1235" actId="403"/>
          <ac:spMkLst>
            <pc:docMk/>
            <pc:sldMk cId="2529005135" sldId="278"/>
            <ac:spMk id="2" creationId="{6BF0673C-12FB-4039-8BAF-DF86FBD5A5B4}"/>
          </ac:spMkLst>
        </pc:spChg>
      </pc:sldChg>
      <pc:sldChg chg="addSp delSp modSp add mod modNotesTx">
        <pc:chgData name="Uhl, Patrick" userId="b258ca99-7df7-40a0-8d26-41b9d5ecfbdf" providerId="ADAL" clId="{BF653C3F-F915-4914-92A7-ECE97F59DCDE}" dt="2021-02-23T13:35:29.241" v="1978"/>
        <pc:sldMkLst>
          <pc:docMk/>
          <pc:sldMk cId="840265446" sldId="279"/>
        </pc:sldMkLst>
        <pc:spChg chg="mod">
          <ac:chgData name="Uhl, Patrick" userId="b258ca99-7df7-40a0-8d26-41b9d5ecfbdf" providerId="ADAL" clId="{BF653C3F-F915-4914-92A7-ECE97F59DCDE}" dt="2021-02-23T13:35:29.241" v="1978"/>
          <ac:spMkLst>
            <pc:docMk/>
            <pc:sldMk cId="840265446" sldId="279"/>
            <ac:spMk id="3" creationId="{A5A183B3-0343-4F40-B24C-F5A34C263824}"/>
          </ac:spMkLst>
        </pc:spChg>
        <pc:spChg chg="del">
          <ac:chgData name="Uhl, Patrick" userId="b258ca99-7df7-40a0-8d26-41b9d5ecfbdf" providerId="ADAL" clId="{BF653C3F-F915-4914-92A7-ECE97F59DCDE}" dt="2021-02-23T13:24:15.304" v="1958" actId="478"/>
          <ac:spMkLst>
            <pc:docMk/>
            <pc:sldMk cId="840265446" sldId="279"/>
            <ac:spMk id="4" creationId="{25A9EA5F-7619-42AE-9623-81EB4AED4003}"/>
          </ac:spMkLst>
        </pc:spChg>
        <pc:spChg chg="add mod">
          <ac:chgData name="Uhl, Patrick" userId="b258ca99-7df7-40a0-8d26-41b9d5ecfbdf" providerId="ADAL" clId="{BF653C3F-F915-4914-92A7-ECE97F59DCDE}" dt="2021-02-23T13:24:19.013" v="1961" actId="1076"/>
          <ac:spMkLst>
            <pc:docMk/>
            <pc:sldMk cId="840265446" sldId="279"/>
            <ac:spMk id="5" creationId="{1520B6CF-F215-497B-A670-C0789244776A}"/>
          </ac:spMkLst>
        </pc:spChg>
        <pc:spChg chg="add del mod">
          <ac:chgData name="Uhl, Patrick" userId="b258ca99-7df7-40a0-8d26-41b9d5ecfbdf" providerId="ADAL" clId="{BF653C3F-F915-4914-92A7-ECE97F59DCDE}" dt="2021-02-23T13:24:16.524" v="1960" actId="478"/>
          <ac:spMkLst>
            <pc:docMk/>
            <pc:sldMk cId="840265446" sldId="279"/>
            <ac:spMk id="11" creationId="{CF11BF46-5791-4748-959E-3C3C5086B8BA}"/>
          </ac:spMkLst>
        </pc:spChg>
        <pc:spChg chg="del">
          <ac:chgData name="Uhl, Patrick" userId="b258ca99-7df7-40a0-8d26-41b9d5ecfbdf" providerId="ADAL" clId="{BF653C3F-F915-4914-92A7-ECE97F59DCDE}" dt="2021-02-23T13:19:19.442" v="1744" actId="478"/>
          <ac:spMkLst>
            <pc:docMk/>
            <pc:sldMk cId="840265446" sldId="279"/>
            <ac:spMk id="19" creationId="{E9E70D0B-EF62-4C82-A79F-2A0F9814CBF8}"/>
          </ac:spMkLst>
        </pc:spChg>
        <pc:grpChg chg="del">
          <ac:chgData name="Uhl, Patrick" userId="b258ca99-7df7-40a0-8d26-41b9d5ecfbdf" providerId="ADAL" clId="{BF653C3F-F915-4914-92A7-ECE97F59DCDE}" dt="2021-02-23T13:19:18.525" v="1743" actId="478"/>
          <ac:grpSpMkLst>
            <pc:docMk/>
            <pc:sldMk cId="840265446" sldId="279"/>
            <ac:grpSpMk id="7" creationId="{F68C0293-838B-482C-8BAF-7C3118FD8CFC}"/>
          </ac:grpSpMkLst>
        </pc:grpChg>
        <pc:grpChg chg="del">
          <ac:chgData name="Uhl, Patrick" userId="b258ca99-7df7-40a0-8d26-41b9d5ecfbdf" providerId="ADAL" clId="{BF653C3F-F915-4914-92A7-ECE97F59DCDE}" dt="2021-02-23T13:19:24.404" v="1746" actId="478"/>
          <ac:grpSpMkLst>
            <pc:docMk/>
            <pc:sldMk cId="840265446" sldId="279"/>
            <ac:grpSpMk id="15" creationId="{FC370E57-F24D-4FC3-ACB8-1F93F473F14F}"/>
          </ac:grpSpMkLst>
        </pc:grpChg>
      </pc:sldChg>
      <pc:sldChg chg="addSp modSp add mod modNotesTx">
        <pc:chgData name="Uhl, Patrick" userId="b258ca99-7df7-40a0-8d26-41b9d5ecfbdf" providerId="ADAL" clId="{BF653C3F-F915-4914-92A7-ECE97F59DCDE}" dt="2021-02-24T09:30:53.673" v="5804" actId="20577"/>
        <pc:sldMkLst>
          <pc:docMk/>
          <pc:sldMk cId="1620475852" sldId="280"/>
        </pc:sldMkLst>
        <pc:spChg chg="mod">
          <ac:chgData name="Uhl, Patrick" userId="b258ca99-7df7-40a0-8d26-41b9d5ecfbdf" providerId="ADAL" clId="{BF653C3F-F915-4914-92A7-ECE97F59DCDE}" dt="2021-02-23T13:46:55.583" v="2035" actId="20577"/>
          <ac:spMkLst>
            <pc:docMk/>
            <pc:sldMk cId="1620475852" sldId="280"/>
            <ac:spMk id="3" creationId="{A5A183B3-0343-4F40-B24C-F5A34C263824}"/>
          </ac:spMkLst>
        </pc:spChg>
        <pc:spChg chg="mod">
          <ac:chgData name="Uhl, Patrick" userId="b258ca99-7df7-40a0-8d26-41b9d5ecfbdf" providerId="ADAL" clId="{BF653C3F-F915-4914-92A7-ECE97F59DCDE}" dt="2021-02-24T09:30:53.673" v="5804" actId="20577"/>
          <ac:spMkLst>
            <pc:docMk/>
            <pc:sldMk cId="1620475852" sldId="280"/>
            <ac:spMk id="5" creationId="{1520B6CF-F215-497B-A670-C0789244776A}"/>
          </ac:spMkLst>
        </pc:spChg>
        <pc:picChg chg="add mod">
          <ac:chgData name="Uhl, Patrick" userId="b258ca99-7df7-40a0-8d26-41b9d5ecfbdf" providerId="ADAL" clId="{BF653C3F-F915-4914-92A7-ECE97F59DCDE}" dt="2021-02-24T09:27:40.166" v="5702" actId="1076"/>
          <ac:picMkLst>
            <pc:docMk/>
            <pc:sldMk cId="1620475852" sldId="280"/>
            <ac:picMk id="4" creationId="{84362E3A-8ED7-49E5-8E26-5E02D0A23420}"/>
          </ac:picMkLst>
        </pc:picChg>
      </pc:sldChg>
      <pc:sldChg chg="delSp modSp add mod modNotesTx">
        <pc:chgData name="Uhl, Patrick" userId="b258ca99-7df7-40a0-8d26-41b9d5ecfbdf" providerId="ADAL" clId="{BF653C3F-F915-4914-92A7-ECE97F59DCDE}" dt="2021-02-24T08:37:00.993" v="4158" actId="20577"/>
        <pc:sldMkLst>
          <pc:docMk/>
          <pc:sldMk cId="2822803509" sldId="281"/>
        </pc:sldMkLst>
        <pc:spChg chg="mod">
          <ac:chgData name="Uhl, Patrick" userId="b258ca99-7df7-40a0-8d26-41b9d5ecfbdf" providerId="ADAL" clId="{BF653C3F-F915-4914-92A7-ECE97F59DCDE}" dt="2021-02-23T14:44:31.180" v="2888" actId="20577"/>
          <ac:spMkLst>
            <pc:docMk/>
            <pc:sldMk cId="2822803509" sldId="281"/>
            <ac:spMk id="3" creationId="{A5A183B3-0343-4F40-B24C-F5A34C263824}"/>
          </ac:spMkLst>
        </pc:spChg>
        <pc:spChg chg="mod">
          <ac:chgData name="Uhl, Patrick" userId="b258ca99-7df7-40a0-8d26-41b9d5ecfbdf" providerId="ADAL" clId="{BF653C3F-F915-4914-92A7-ECE97F59DCDE}" dt="2021-02-23T15:25:51.990" v="3763" actId="404"/>
          <ac:spMkLst>
            <pc:docMk/>
            <pc:sldMk cId="2822803509" sldId="281"/>
            <ac:spMk id="5" creationId="{1520B6CF-F215-497B-A670-C0789244776A}"/>
          </ac:spMkLst>
        </pc:spChg>
        <pc:picChg chg="del">
          <ac:chgData name="Uhl, Patrick" userId="b258ca99-7df7-40a0-8d26-41b9d5ecfbdf" providerId="ADAL" clId="{BF653C3F-F915-4914-92A7-ECE97F59DCDE}" dt="2021-02-23T14:43:13.341" v="2807" actId="478"/>
          <ac:picMkLst>
            <pc:docMk/>
            <pc:sldMk cId="2822803509" sldId="281"/>
            <ac:picMk id="4" creationId="{84362E3A-8ED7-49E5-8E26-5E02D0A23420}"/>
          </ac:picMkLst>
        </pc:picChg>
      </pc:sldChg>
      <pc:sldChg chg="modSp add mod modNotesTx">
        <pc:chgData name="Uhl, Patrick" userId="b258ca99-7df7-40a0-8d26-41b9d5ecfbdf" providerId="ADAL" clId="{BF653C3F-F915-4914-92A7-ECE97F59DCDE}" dt="2021-02-24T10:16:08.849" v="5956" actId="20577"/>
        <pc:sldMkLst>
          <pc:docMk/>
          <pc:sldMk cId="3380818149" sldId="282"/>
        </pc:sldMkLst>
        <pc:spChg chg="mod">
          <ac:chgData name="Uhl, Patrick" userId="b258ca99-7df7-40a0-8d26-41b9d5ecfbdf" providerId="ADAL" clId="{BF653C3F-F915-4914-92A7-ECE97F59DCDE}" dt="2021-02-24T10:16:08.849" v="5956" actId="20577"/>
          <ac:spMkLst>
            <pc:docMk/>
            <pc:sldMk cId="3380818149" sldId="282"/>
            <ac:spMk id="3" creationId="{A5A183B3-0343-4F40-B24C-F5A34C263824}"/>
          </ac:spMkLst>
        </pc:spChg>
        <pc:spChg chg="mod">
          <ac:chgData name="Uhl, Patrick" userId="b258ca99-7df7-40a0-8d26-41b9d5ecfbdf" providerId="ADAL" clId="{BF653C3F-F915-4914-92A7-ECE97F59DCDE}" dt="2021-02-24T08:36:10.130" v="4062" actId="20577"/>
          <ac:spMkLst>
            <pc:docMk/>
            <pc:sldMk cId="3380818149" sldId="282"/>
            <ac:spMk id="5" creationId="{1520B6CF-F215-497B-A670-C0789244776A}"/>
          </ac:spMkLst>
        </pc:spChg>
      </pc:sldChg>
      <pc:sldChg chg="modSp new mod">
        <pc:chgData name="Uhl, Patrick" userId="b258ca99-7df7-40a0-8d26-41b9d5ecfbdf" providerId="ADAL" clId="{BF653C3F-F915-4914-92A7-ECE97F59DCDE}" dt="2021-02-24T08:46:57.315" v="5108" actId="20577"/>
        <pc:sldMkLst>
          <pc:docMk/>
          <pc:sldMk cId="672745098" sldId="283"/>
        </pc:sldMkLst>
        <pc:spChg chg="mod">
          <ac:chgData name="Uhl, Patrick" userId="b258ca99-7df7-40a0-8d26-41b9d5ecfbdf" providerId="ADAL" clId="{BF653C3F-F915-4914-92A7-ECE97F59DCDE}" dt="2021-02-24T08:46:57.315" v="5108" actId="20577"/>
          <ac:spMkLst>
            <pc:docMk/>
            <pc:sldMk cId="672745098" sldId="283"/>
            <ac:spMk id="2" creationId="{16A0B39D-11BE-4764-92C1-0EE3DCFC51B2}"/>
          </ac:spMkLst>
        </pc:spChg>
        <pc:spChg chg="mod">
          <ac:chgData name="Uhl, Patrick" userId="b258ca99-7df7-40a0-8d26-41b9d5ecfbdf" providerId="ADAL" clId="{BF653C3F-F915-4914-92A7-ECE97F59DCDE}" dt="2021-02-24T08:37:47.690" v="4168" actId="20577"/>
          <ac:spMkLst>
            <pc:docMk/>
            <pc:sldMk cId="672745098" sldId="283"/>
            <ac:spMk id="3" creationId="{34C1B6EE-CB39-445E-9772-9E3D74A45C77}"/>
          </ac:spMkLst>
        </pc:spChg>
        <pc:spChg chg="mod">
          <ac:chgData name="Uhl, Patrick" userId="b258ca99-7df7-40a0-8d26-41b9d5ecfbdf" providerId="ADAL" clId="{BF653C3F-F915-4914-92A7-ECE97F59DCDE}" dt="2021-02-24T08:39:07.962" v="4269" actId="27636"/>
          <ac:spMkLst>
            <pc:docMk/>
            <pc:sldMk cId="672745098" sldId="283"/>
            <ac:spMk id="4" creationId="{AA54B500-293D-48BF-B526-604D62E46FE1}"/>
          </ac:spMkLst>
        </pc:spChg>
      </pc:sldChg>
      <pc:sldChg chg="addSp modSp new mod">
        <pc:chgData name="Uhl, Patrick" userId="b258ca99-7df7-40a0-8d26-41b9d5ecfbdf" providerId="ADAL" clId="{BF653C3F-F915-4914-92A7-ECE97F59DCDE}" dt="2021-02-24T08:39:49.937" v="4392" actId="6549"/>
        <pc:sldMkLst>
          <pc:docMk/>
          <pc:sldMk cId="1973990100" sldId="284"/>
        </pc:sldMkLst>
        <pc:spChg chg="mod">
          <ac:chgData name="Uhl, Patrick" userId="b258ca99-7df7-40a0-8d26-41b9d5ecfbdf" providerId="ADAL" clId="{BF653C3F-F915-4914-92A7-ECE97F59DCDE}" dt="2021-02-24T08:39:49.937" v="4392" actId="6549"/>
          <ac:spMkLst>
            <pc:docMk/>
            <pc:sldMk cId="1973990100" sldId="284"/>
            <ac:spMk id="2" creationId="{2E56C57F-18E1-4870-BD05-DF8B3524176F}"/>
          </ac:spMkLst>
        </pc:spChg>
        <pc:spChg chg="mod">
          <ac:chgData name="Uhl, Patrick" userId="b258ca99-7df7-40a0-8d26-41b9d5ecfbdf" providerId="ADAL" clId="{BF653C3F-F915-4914-92A7-ECE97F59DCDE}" dt="2021-02-24T08:38:21.115" v="4245" actId="20577"/>
          <ac:spMkLst>
            <pc:docMk/>
            <pc:sldMk cId="1973990100" sldId="284"/>
            <ac:spMk id="3" creationId="{9E811479-D123-45DE-9C7A-8160E9613DEC}"/>
          </ac:spMkLst>
        </pc:spChg>
        <pc:spChg chg="mod">
          <ac:chgData name="Uhl, Patrick" userId="b258ca99-7df7-40a0-8d26-41b9d5ecfbdf" providerId="ADAL" clId="{BF653C3F-F915-4914-92A7-ECE97F59DCDE}" dt="2021-02-24T08:39:07.935" v="4268" actId="27636"/>
          <ac:spMkLst>
            <pc:docMk/>
            <pc:sldMk cId="1973990100" sldId="284"/>
            <ac:spMk id="4" creationId="{B3BCB7A3-D15F-4B7A-9313-59E5203AD1A9}"/>
          </ac:spMkLst>
        </pc:spChg>
        <pc:picChg chg="add mod">
          <ac:chgData name="Uhl, Patrick" userId="b258ca99-7df7-40a0-8d26-41b9d5ecfbdf" providerId="ADAL" clId="{BF653C3F-F915-4914-92A7-ECE97F59DCDE}" dt="2021-02-24T08:39:12.690" v="4271" actId="1076"/>
          <ac:picMkLst>
            <pc:docMk/>
            <pc:sldMk cId="1973990100" sldId="284"/>
            <ac:picMk id="6" creationId="{A23A765E-2539-47AD-8FCA-C27C049B7A85}"/>
          </ac:picMkLst>
        </pc:picChg>
      </pc:sldChg>
      <pc:sldChg chg="addSp delSp modSp new mod ord modNotesTx">
        <pc:chgData name="Uhl, Patrick" userId="b258ca99-7df7-40a0-8d26-41b9d5ecfbdf" providerId="ADAL" clId="{BF653C3F-F915-4914-92A7-ECE97F59DCDE}" dt="2021-02-24T10:43:19.850" v="6027" actId="20577"/>
        <pc:sldMkLst>
          <pc:docMk/>
          <pc:sldMk cId="3669238646" sldId="285"/>
        </pc:sldMkLst>
        <pc:spChg chg="mod">
          <ac:chgData name="Uhl, Patrick" userId="b258ca99-7df7-40a0-8d26-41b9d5ecfbdf" providerId="ADAL" clId="{BF653C3F-F915-4914-92A7-ECE97F59DCDE}" dt="2021-02-24T09:48:13.749" v="5872" actId="20577"/>
          <ac:spMkLst>
            <pc:docMk/>
            <pc:sldMk cId="3669238646" sldId="285"/>
            <ac:spMk id="2" creationId="{8649FA43-1A39-4A1A-AC66-C12D75C67EEA}"/>
          </ac:spMkLst>
        </pc:spChg>
        <pc:spChg chg="mod">
          <ac:chgData name="Uhl, Patrick" userId="b258ca99-7df7-40a0-8d26-41b9d5ecfbdf" providerId="ADAL" clId="{BF653C3F-F915-4914-92A7-ECE97F59DCDE}" dt="2021-02-24T08:54:57.407" v="5448" actId="20577"/>
          <ac:spMkLst>
            <pc:docMk/>
            <pc:sldMk cId="3669238646" sldId="285"/>
            <ac:spMk id="3" creationId="{58D61A9F-D945-4980-8FD9-CCCAF66DEF24}"/>
          </ac:spMkLst>
        </pc:spChg>
        <pc:spChg chg="del">
          <ac:chgData name="Uhl, Patrick" userId="b258ca99-7df7-40a0-8d26-41b9d5ecfbdf" providerId="ADAL" clId="{BF653C3F-F915-4914-92A7-ECE97F59DCDE}" dt="2021-02-24T08:47:40.366" v="5136" actId="478"/>
          <ac:spMkLst>
            <pc:docMk/>
            <pc:sldMk cId="3669238646" sldId="285"/>
            <ac:spMk id="4" creationId="{8D36612A-AD85-406E-A2E6-80C197A42BD3}"/>
          </ac:spMkLst>
        </pc:spChg>
        <pc:picChg chg="add del mod">
          <ac:chgData name="Uhl, Patrick" userId="b258ca99-7df7-40a0-8d26-41b9d5ecfbdf" providerId="ADAL" clId="{BF653C3F-F915-4914-92A7-ECE97F59DCDE}" dt="2021-02-24T09:26:59.865" v="5694" actId="478"/>
          <ac:picMkLst>
            <pc:docMk/>
            <pc:sldMk cId="3669238646" sldId="285"/>
            <ac:picMk id="6" creationId="{2D01A912-1B75-4003-A5F0-3FBC88578C86}"/>
          </ac:picMkLst>
        </pc:picChg>
        <pc:picChg chg="add mod">
          <ac:chgData name="Uhl, Patrick" userId="b258ca99-7df7-40a0-8d26-41b9d5ecfbdf" providerId="ADAL" clId="{BF653C3F-F915-4914-92A7-ECE97F59DCDE}" dt="2021-02-24T09:27:15.164" v="5701" actId="1076"/>
          <ac:picMkLst>
            <pc:docMk/>
            <pc:sldMk cId="3669238646" sldId="285"/>
            <ac:picMk id="8" creationId="{57BF42A7-E151-457B-B7D4-C07C741352CD}"/>
          </ac:picMkLst>
        </pc:picChg>
      </pc:sldChg>
      <pc:sldChg chg="addSp delSp modSp new mod">
        <pc:chgData name="Uhl, Patrick" userId="b258ca99-7df7-40a0-8d26-41b9d5ecfbdf" providerId="ADAL" clId="{BF653C3F-F915-4914-92A7-ECE97F59DCDE}" dt="2021-02-24T09:44:29.063" v="5868" actId="20577"/>
        <pc:sldMkLst>
          <pc:docMk/>
          <pc:sldMk cId="3487434948" sldId="286"/>
        </pc:sldMkLst>
        <pc:spChg chg="del">
          <ac:chgData name="Uhl, Patrick" userId="b258ca99-7df7-40a0-8d26-41b9d5ecfbdf" providerId="ADAL" clId="{BF653C3F-F915-4914-92A7-ECE97F59DCDE}" dt="2021-02-24T09:44:11.902" v="5838"/>
          <ac:spMkLst>
            <pc:docMk/>
            <pc:sldMk cId="3487434948" sldId="286"/>
            <ac:spMk id="2" creationId="{B67DBEC1-B18A-4184-ABE7-7B0480D4E479}"/>
          </ac:spMkLst>
        </pc:spChg>
        <pc:spChg chg="del">
          <ac:chgData name="Uhl, Patrick" userId="b258ca99-7df7-40a0-8d26-41b9d5ecfbdf" providerId="ADAL" clId="{BF653C3F-F915-4914-92A7-ECE97F59DCDE}" dt="2021-02-24T09:44:11.902" v="5838"/>
          <ac:spMkLst>
            <pc:docMk/>
            <pc:sldMk cId="3487434948" sldId="286"/>
            <ac:spMk id="3" creationId="{2F1CB672-4512-4724-BB04-05058A31D19C}"/>
          </ac:spMkLst>
        </pc:spChg>
        <pc:spChg chg="del">
          <ac:chgData name="Uhl, Patrick" userId="b258ca99-7df7-40a0-8d26-41b9d5ecfbdf" providerId="ADAL" clId="{BF653C3F-F915-4914-92A7-ECE97F59DCDE}" dt="2021-02-24T09:44:11.902" v="5838"/>
          <ac:spMkLst>
            <pc:docMk/>
            <pc:sldMk cId="3487434948" sldId="286"/>
            <ac:spMk id="4" creationId="{66D62B0C-9A12-4617-8A09-4711E160E1E9}"/>
          </ac:spMkLst>
        </pc:spChg>
        <pc:spChg chg="add mod">
          <ac:chgData name="Uhl, Patrick" userId="b258ca99-7df7-40a0-8d26-41b9d5ecfbdf" providerId="ADAL" clId="{BF653C3F-F915-4914-92A7-ECE97F59DCDE}" dt="2021-02-24T09:44:29.063" v="5868" actId="20577"/>
          <ac:spMkLst>
            <pc:docMk/>
            <pc:sldMk cId="3487434948" sldId="286"/>
            <ac:spMk id="5" creationId="{FB2AA08E-FBD0-494F-8AC0-D0CD6990181D}"/>
          </ac:spMkLst>
        </pc:spChg>
      </pc:sldChg>
    </pc:docChg>
  </pc:docChgLst>
  <pc:docChgLst>
    <pc:chgData name="Uhl, Patrick" userId="b258ca99-7df7-40a0-8d26-41b9d5ecfbdf" providerId="ADAL" clId="{57DCDE48-865A-47C4-A29A-47CDD3964031}"/>
    <pc:docChg chg="custSel addSld modSld">
      <pc:chgData name="Uhl, Patrick" userId="b258ca99-7df7-40a0-8d26-41b9d5ecfbdf" providerId="ADAL" clId="{57DCDE48-865A-47C4-A29A-47CDD3964031}" dt="2020-07-27T09:09:06.527" v="4" actId="27636"/>
      <pc:docMkLst>
        <pc:docMk/>
      </pc:docMkLst>
      <pc:sldChg chg="addSp delSp modSp add">
        <pc:chgData name="Uhl, Patrick" userId="b258ca99-7df7-40a0-8d26-41b9d5ecfbdf" providerId="ADAL" clId="{57DCDE48-865A-47C4-A29A-47CDD3964031}" dt="2020-07-27T09:09:06.527" v="4" actId="27636"/>
        <pc:sldMkLst>
          <pc:docMk/>
          <pc:sldMk cId="293433497" sldId="258"/>
        </pc:sldMkLst>
        <pc:spChg chg="del">
          <ac:chgData name="Uhl, Patrick" userId="b258ca99-7df7-40a0-8d26-41b9d5ecfbdf" providerId="ADAL" clId="{57DCDE48-865A-47C4-A29A-47CDD3964031}" dt="2020-07-27T09:09:01.029" v="1"/>
          <ac:spMkLst>
            <pc:docMk/>
            <pc:sldMk cId="293433497" sldId="258"/>
            <ac:spMk id="2" creationId="{543805F2-64FF-43D0-B730-364131DE57C5}"/>
          </ac:spMkLst>
        </pc:spChg>
        <pc:spChg chg="del">
          <ac:chgData name="Uhl, Patrick" userId="b258ca99-7df7-40a0-8d26-41b9d5ecfbdf" providerId="ADAL" clId="{57DCDE48-865A-47C4-A29A-47CDD3964031}" dt="2020-07-27T09:09:01.029" v="1"/>
          <ac:spMkLst>
            <pc:docMk/>
            <pc:sldMk cId="293433497" sldId="258"/>
            <ac:spMk id="3" creationId="{2FC651F8-7749-4AB5-A7CE-456B6D059B8D}"/>
          </ac:spMkLst>
        </pc:spChg>
        <pc:spChg chg="del">
          <ac:chgData name="Uhl, Patrick" userId="b258ca99-7df7-40a0-8d26-41b9d5ecfbdf" providerId="ADAL" clId="{57DCDE48-865A-47C4-A29A-47CDD3964031}" dt="2020-07-27T09:09:01.029" v="1"/>
          <ac:spMkLst>
            <pc:docMk/>
            <pc:sldMk cId="293433497" sldId="258"/>
            <ac:spMk id="4" creationId="{DE8DBB86-FB30-4378-B2E0-8358DBCD13F9}"/>
          </ac:spMkLst>
        </pc:spChg>
        <pc:spChg chg="add mod">
          <ac:chgData name="Uhl, Patrick" userId="b258ca99-7df7-40a0-8d26-41b9d5ecfbdf" providerId="ADAL" clId="{57DCDE48-865A-47C4-A29A-47CDD3964031}" dt="2020-07-27T09:09:06.527" v="4" actId="27636"/>
          <ac:spMkLst>
            <pc:docMk/>
            <pc:sldMk cId="293433497" sldId="258"/>
            <ac:spMk id="5" creationId="{D72C2D22-007A-443D-8E88-7F22B675079D}"/>
          </ac:spMkLst>
        </pc:spChg>
        <pc:spChg chg="add mod">
          <ac:chgData name="Uhl, Patrick" userId="b258ca99-7df7-40a0-8d26-41b9d5ecfbdf" providerId="ADAL" clId="{57DCDE48-865A-47C4-A29A-47CDD3964031}" dt="2020-07-27T09:09:06.527" v="3" actId="27636"/>
          <ac:spMkLst>
            <pc:docMk/>
            <pc:sldMk cId="293433497" sldId="258"/>
            <ac:spMk id="6" creationId="{1E9125E8-A17A-4C30-96A4-6B97AFE5BD0F}"/>
          </ac:spMkLst>
        </pc:spChg>
        <pc:spChg chg="add mod">
          <ac:chgData name="Uhl, Patrick" userId="b258ca99-7df7-40a0-8d26-41b9d5ecfbdf" providerId="ADAL" clId="{57DCDE48-865A-47C4-A29A-47CDD3964031}" dt="2020-07-27T09:09:06.458" v="2"/>
          <ac:spMkLst>
            <pc:docMk/>
            <pc:sldMk cId="293433497" sldId="258"/>
            <ac:spMk id="7" creationId="{0F5D78E4-3A40-4CBF-A498-DADD76E02588}"/>
          </ac:spMkLst>
        </pc:spChg>
      </pc:sldChg>
    </pc:docChg>
  </pc:docChgLst>
  <pc:docChgLst>
    <pc:chgData name="Uhl, Patrick" userId="b258ca99-7df7-40a0-8d26-41b9d5ecfbdf" providerId="ADAL" clId="{03944B5B-C929-4209-B21E-CB0830310870}"/>
    <pc:docChg chg="undo custSel addSld delSld modSld modMainMaster">
      <pc:chgData name="Uhl, Patrick" userId="b258ca99-7df7-40a0-8d26-41b9d5ecfbdf" providerId="ADAL" clId="{03944B5B-C929-4209-B21E-CB0830310870}" dt="2020-12-14T07:06:31.250" v="2679" actId="20577"/>
      <pc:docMkLst>
        <pc:docMk/>
      </pc:docMkLst>
      <pc:sldChg chg="addSp delSp modSp modNotesTx">
        <pc:chgData name="Uhl, Patrick" userId="b258ca99-7df7-40a0-8d26-41b9d5ecfbdf" providerId="ADAL" clId="{03944B5B-C929-4209-B21E-CB0830310870}" dt="2020-12-03T09:19:40.306" v="1671" actId="1076"/>
        <pc:sldMkLst>
          <pc:docMk/>
          <pc:sldMk cId="293433497" sldId="258"/>
        </pc:sldMkLst>
        <pc:spChg chg="mod">
          <ac:chgData name="Uhl, Patrick" userId="b258ca99-7df7-40a0-8d26-41b9d5ecfbdf" providerId="ADAL" clId="{03944B5B-C929-4209-B21E-CB0830310870}" dt="2020-12-03T06:09:11.549" v="245" actId="20577"/>
          <ac:spMkLst>
            <pc:docMk/>
            <pc:sldMk cId="293433497" sldId="258"/>
            <ac:spMk id="5" creationId="{D72C2D22-007A-443D-8E88-7F22B675079D}"/>
          </ac:spMkLst>
        </pc:spChg>
        <pc:spChg chg="mod">
          <ac:chgData name="Uhl, Patrick" userId="b258ca99-7df7-40a0-8d26-41b9d5ecfbdf" providerId="ADAL" clId="{03944B5B-C929-4209-B21E-CB0830310870}" dt="2020-12-03T06:05:49.693" v="102" actId="20577"/>
          <ac:spMkLst>
            <pc:docMk/>
            <pc:sldMk cId="293433497" sldId="258"/>
            <ac:spMk id="6" creationId="{1E9125E8-A17A-4C30-96A4-6B97AFE5BD0F}"/>
          </ac:spMkLst>
        </pc:spChg>
        <pc:spChg chg="del">
          <ac:chgData name="Uhl, Patrick" userId="b258ca99-7df7-40a0-8d26-41b9d5ecfbdf" providerId="ADAL" clId="{03944B5B-C929-4209-B21E-CB0830310870}" dt="2020-12-03T06:34:55.874" v="1376" actId="478"/>
          <ac:spMkLst>
            <pc:docMk/>
            <pc:sldMk cId="293433497" sldId="258"/>
            <ac:spMk id="7" creationId="{0F5D78E4-3A40-4CBF-A498-DADD76E02588}"/>
          </ac:spMkLst>
        </pc:spChg>
        <pc:spChg chg="add mod">
          <ac:chgData name="Uhl, Patrick" userId="b258ca99-7df7-40a0-8d26-41b9d5ecfbdf" providerId="ADAL" clId="{03944B5B-C929-4209-B21E-CB0830310870}" dt="2020-12-03T09:19:31.545" v="1652" actId="1076"/>
          <ac:spMkLst>
            <pc:docMk/>
            <pc:sldMk cId="293433497" sldId="258"/>
            <ac:spMk id="8" creationId="{6D90CE32-82CB-4372-9BC5-185AAD3DEF97}"/>
          </ac:spMkLst>
        </pc:spChg>
        <pc:spChg chg="add mod">
          <ac:chgData name="Uhl, Patrick" userId="b258ca99-7df7-40a0-8d26-41b9d5ecfbdf" providerId="ADAL" clId="{03944B5B-C929-4209-B21E-CB0830310870}" dt="2020-12-03T09:19:40.306" v="1671" actId="1076"/>
          <ac:spMkLst>
            <pc:docMk/>
            <pc:sldMk cId="293433497" sldId="258"/>
            <ac:spMk id="9" creationId="{509B8A69-4050-435C-ADDE-BA9EF7DFFA98}"/>
          </ac:spMkLst>
        </pc:spChg>
        <pc:picChg chg="add mod modCrop">
          <ac:chgData name="Uhl, Patrick" userId="b258ca99-7df7-40a0-8d26-41b9d5ecfbdf" providerId="ADAL" clId="{03944B5B-C929-4209-B21E-CB0830310870}" dt="2020-12-03T06:08:42.915" v="207" actId="732"/>
          <ac:picMkLst>
            <pc:docMk/>
            <pc:sldMk cId="293433497" sldId="258"/>
            <ac:picMk id="2" creationId="{5B28ECDE-2377-4E5D-A271-E6C1616EEE00}"/>
          </ac:picMkLst>
        </pc:picChg>
        <pc:picChg chg="add del">
          <ac:chgData name="Uhl, Patrick" userId="b258ca99-7df7-40a0-8d26-41b9d5ecfbdf" providerId="ADAL" clId="{03944B5B-C929-4209-B21E-CB0830310870}" dt="2020-12-03T06:07:34.669" v="104"/>
          <ac:picMkLst>
            <pc:docMk/>
            <pc:sldMk cId="293433497" sldId="258"/>
            <ac:picMk id="3" creationId="{EF31F580-69B4-4857-B1F1-801267E1BBFE}"/>
          </ac:picMkLst>
        </pc:picChg>
        <pc:picChg chg="add mod">
          <ac:chgData name="Uhl, Patrick" userId="b258ca99-7df7-40a0-8d26-41b9d5ecfbdf" providerId="ADAL" clId="{03944B5B-C929-4209-B21E-CB0830310870}" dt="2020-12-03T06:07:49.956" v="110" actId="1076"/>
          <ac:picMkLst>
            <pc:docMk/>
            <pc:sldMk cId="293433497" sldId="258"/>
            <ac:picMk id="4" creationId="{A4E45BFF-C0A2-46A3-B944-9CD746E08E6A}"/>
          </ac:picMkLst>
        </pc:picChg>
      </pc:sldChg>
      <pc:sldChg chg="delSp modSp add del">
        <pc:chgData name="Uhl, Patrick" userId="b258ca99-7df7-40a0-8d26-41b9d5ecfbdf" providerId="ADAL" clId="{03944B5B-C929-4209-B21E-CB0830310870}" dt="2020-12-03T06:19:18.414" v="545" actId="2696"/>
        <pc:sldMkLst>
          <pc:docMk/>
          <pc:sldMk cId="193305956" sldId="259"/>
        </pc:sldMkLst>
        <pc:spChg chg="mod">
          <ac:chgData name="Uhl, Patrick" userId="b258ca99-7df7-40a0-8d26-41b9d5ecfbdf" providerId="ADAL" clId="{03944B5B-C929-4209-B21E-CB0830310870}" dt="2020-12-03T06:09:31.868" v="285" actId="20577"/>
          <ac:spMkLst>
            <pc:docMk/>
            <pc:sldMk cId="193305956" sldId="259"/>
            <ac:spMk id="5" creationId="{D72C2D22-007A-443D-8E88-7F22B675079D}"/>
          </ac:spMkLst>
        </pc:spChg>
        <pc:spChg chg="mod">
          <ac:chgData name="Uhl, Patrick" userId="b258ca99-7df7-40a0-8d26-41b9d5ecfbdf" providerId="ADAL" clId="{03944B5B-C929-4209-B21E-CB0830310870}" dt="2020-12-03T06:09:39.489" v="288" actId="20577"/>
          <ac:spMkLst>
            <pc:docMk/>
            <pc:sldMk cId="193305956" sldId="259"/>
            <ac:spMk id="6" creationId="{1E9125E8-A17A-4C30-96A4-6B97AFE5BD0F}"/>
          </ac:spMkLst>
        </pc:spChg>
        <pc:spChg chg="mod">
          <ac:chgData name="Uhl, Patrick" userId="b258ca99-7df7-40a0-8d26-41b9d5ecfbdf" providerId="ADAL" clId="{03944B5B-C929-4209-B21E-CB0830310870}" dt="2020-12-03T06:10:12.203" v="292" actId="14100"/>
          <ac:spMkLst>
            <pc:docMk/>
            <pc:sldMk cId="193305956" sldId="259"/>
            <ac:spMk id="7" creationId="{0F5D78E4-3A40-4CBF-A498-DADD76E02588}"/>
          </ac:spMkLst>
        </pc:spChg>
        <pc:picChg chg="del">
          <ac:chgData name="Uhl, Patrick" userId="b258ca99-7df7-40a0-8d26-41b9d5ecfbdf" providerId="ADAL" clId="{03944B5B-C929-4209-B21E-CB0830310870}" dt="2020-12-03T06:09:35.445" v="287" actId="478"/>
          <ac:picMkLst>
            <pc:docMk/>
            <pc:sldMk cId="193305956" sldId="259"/>
            <ac:picMk id="2" creationId="{5B28ECDE-2377-4E5D-A271-E6C1616EEE00}"/>
          </ac:picMkLst>
        </pc:picChg>
        <pc:picChg chg="del">
          <ac:chgData name="Uhl, Patrick" userId="b258ca99-7df7-40a0-8d26-41b9d5ecfbdf" providerId="ADAL" clId="{03944B5B-C929-4209-B21E-CB0830310870}" dt="2020-12-03T06:09:34.971" v="286" actId="478"/>
          <ac:picMkLst>
            <pc:docMk/>
            <pc:sldMk cId="193305956" sldId="259"/>
            <ac:picMk id="4" creationId="{A4E45BFF-C0A2-46A3-B944-9CD746E08E6A}"/>
          </ac:picMkLst>
        </pc:picChg>
      </pc:sldChg>
      <pc:sldChg chg="addSp delSp modSp add">
        <pc:chgData name="Uhl, Patrick" userId="b258ca99-7df7-40a0-8d26-41b9d5ecfbdf" providerId="ADAL" clId="{03944B5B-C929-4209-B21E-CB0830310870}" dt="2020-12-09T09:52:33.373" v="2624" actId="403"/>
        <pc:sldMkLst>
          <pc:docMk/>
          <pc:sldMk cId="3105725526" sldId="260"/>
        </pc:sldMkLst>
        <pc:spChg chg="add mod">
          <ac:chgData name="Uhl, Patrick" userId="b258ca99-7df7-40a0-8d26-41b9d5ecfbdf" providerId="ADAL" clId="{03944B5B-C929-4209-B21E-CB0830310870}" dt="2020-12-03T09:25:17.490" v="1846" actId="1036"/>
          <ac:spMkLst>
            <pc:docMk/>
            <pc:sldMk cId="3105725526" sldId="260"/>
            <ac:spMk id="2" creationId="{594A61D1-80A4-418E-8C10-0EB2B73A873F}"/>
          </ac:spMkLst>
        </pc:spChg>
        <pc:spChg chg="add mod">
          <ac:chgData name="Uhl, Patrick" userId="b258ca99-7df7-40a0-8d26-41b9d5ecfbdf" providerId="ADAL" clId="{03944B5B-C929-4209-B21E-CB0830310870}" dt="2020-12-09T09:52:33.373" v="2624" actId="403"/>
          <ac:spMkLst>
            <pc:docMk/>
            <pc:sldMk cId="3105725526" sldId="260"/>
            <ac:spMk id="3" creationId="{339FEFE4-1D30-4D66-88E1-2F2C5EB65333}"/>
          </ac:spMkLst>
        </pc:spChg>
        <pc:spChg chg="mod">
          <ac:chgData name="Uhl, Patrick" userId="b258ca99-7df7-40a0-8d26-41b9d5ecfbdf" providerId="ADAL" clId="{03944B5B-C929-4209-B21E-CB0830310870}" dt="2020-12-03T09:24:03.655" v="1750" actId="20577"/>
          <ac:spMkLst>
            <pc:docMk/>
            <pc:sldMk cId="3105725526" sldId="260"/>
            <ac:spMk id="5" creationId="{D72C2D22-007A-443D-8E88-7F22B675079D}"/>
          </ac:spMkLst>
        </pc:spChg>
        <pc:spChg chg="mod">
          <ac:chgData name="Uhl, Patrick" userId="b258ca99-7df7-40a0-8d26-41b9d5ecfbdf" providerId="ADAL" clId="{03944B5B-C929-4209-B21E-CB0830310870}" dt="2020-12-03T09:25:56.048" v="1881" actId="207"/>
          <ac:spMkLst>
            <pc:docMk/>
            <pc:sldMk cId="3105725526" sldId="260"/>
            <ac:spMk id="6" creationId="{1E9125E8-A17A-4C30-96A4-6B97AFE5BD0F}"/>
          </ac:spMkLst>
        </pc:spChg>
        <pc:spChg chg="del mod">
          <ac:chgData name="Uhl, Patrick" userId="b258ca99-7df7-40a0-8d26-41b9d5ecfbdf" providerId="ADAL" clId="{03944B5B-C929-4209-B21E-CB0830310870}" dt="2020-12-03T09:25:06.130" v="1811" actId="478"/>
          <ac:spMkLst>
            <pc:docMk/>
            <pc:sldMk cId="3105725526" sldId="260"/>
            <ac:spMk id="7" creationId="{0F5D78E4-3A40-4CBF-A498-DADD76E02588}"/>
          </ac:spMkLst>
        </pc:spChg>
        <pc:spChg chg="add mod">
          <ac:chgData name="Uhl, Patrick" userId="b258ca99-7df7-40a0-8d26-41b9d5ecfbdf" providerId="ADAL" clId="{03944B5B-C929-4209-B21E-CB0830310870}" dt="2020-12-03T09:25:17.490" v="1846" actId="1036"/>
          <ac:spMkLst>
            <pc:docMk/>
            <pc:sldMk cId="3105725526" sldId="260"/>
            <ac:spMk id="8" creationId="{77134E93-2035-4F4A-85F7-9801D250D96A}"/>
          </ac:spMkLst>
        </pc:spChg>
      </pc:sldChg>
      <pc:sldChg chg="addSp delSp modSp add">
        <pc:chgData name="Uhl, Patrick" userId="b258ca99-7df7-40a0-8d26-41b9d5ecfbdf" providerId="ADAL" clId="{03944B5B-C929-4209-B21E-CB0830310870}" dt="2020-12-14T07:06:31.250" v="2679" actId="20577"/>
        <pc:sldMkLst>
          <pc:docMk/>
          <pc:sldMk cId="1652346648" sldId="261"/>
        </pc:sldMkLst>
        <pc:spChg chg="del">
          <ac:chgData name="Uhl, Patrick" userId="b258ca99-7df7-40a0-8d26-41b9d5ecfbdf" providerId="ADAL" clId="{03944B5B-C929-4209-B21E-CB0830310870}" dt="2020-12-03T06:21:56.258" v="602" actId="478"/>
          <ac:spMkLst>
            <pc:docMk/>
            <pc:sldMk cId="1652346648" sldId="261"/>
            <ac:spMk id="2" creationId="{468B24D3-4E3E-4C15-A715-DB22E75B923E}"/>
          </ac:spMkLst>
        </pc:spChg>
        <pc:spChg chg="mod">
          <ac:chgData name="Uhl, Patrick" userId="b258ca99-7df7-40a0-8d26-41b9d5ecfbdf" providerId="ADAL" clId="{03944B5B-C929-4209-B21E-CB0830310870}" dt="2020-12-03T06:22:45.963" v="644" actId="20577"/>
          <ac:spMkLst>
            <pc:docMk/>
            <pc:sldMk cId="1652346648" sldId="261"/>
            <ac:spMk id="3" creationId="{8D2954F7-4449-4F0D-8A6A-FE232E9AC904}"/>
          </ac:spMkLst>
        </pc:spChg>
        <pc:spChg chg="mod">
          <ac:chgData name="Uhl, Patrick" userId="b258ca99-7df7-40a0-8d26-41b9d5ecfbdf" providerId="ADAL" clId="{03944B5B-C929-4209-B21E-CB0830310870}" dt="2020-12-03T06:19:21.020" v="547" actId="27636"/>
          <ac:spMkLst>
            <pc:docMk/>
            <pc:sldMk cId="1652346648" sldId="261"/>
            <ac:spMk id="4" creationId="{A8509AEC-A696-4701-992B-3E2764087363}"/>
          </ac:spMkLst>
        </pc:spChg>
        <pc:spChg chg="add">
          <ac:chgData name="Uhl, Patrick" userId="b258ca99-7df7-40a0-8d26-41b9d5ecfbdf" providerId="ADAL" clId="{03944B5B-C929-4209-B21E-CB0830310870}" dt="2020-12-09T09:52:35.735" v="2625"/>
          <ac:spMkLst>
            <pc:docMk/>
            <pc:sldMk cId="1652346648" sldId="261"/>
            <ac:spMk id="6" creationId="{F2DBD869-8BD1-4823-A710-0D1776233009}"/>
          </ac:spMkLst>
        </pc:spChg>
        <pc:graphicFrameChg chg="add mod modGraphic">
          <ac:chgData name="Uhl, Patrick" userId="b258ca99-7df7-40a0-8d26-41b9d5ecfbdf" providerId="ADAL" clId="{03944B5B-C929-4209-B21E-CB0830310870}" dt="2020-12-14T07:06:31.250" v="2679" actId="20577"/>
          <ac:graphicFrameMkLst>
            <pc:docMk/>
            <pc:sldMk cId="1652346648" sldId="261"/>
            <ac:graphicFrameMk id="5" creationId="{BC1BBD9D-03A5-4568-9D91-6EC8D0CEC3B7}"/>
          </ac:graphicFrameMkLst>
        </pc:graphicFrameChg>
      </pc:sldChg>
      <pc:sldChg chg="modSp add modNotesTx">
        <pc:chgData name="Uhl, Patrick" userId="b258ca99-7df7-40a0-8d26-41b9d5ecfbdf" providerId="ADAL" clId="{03944B5B-C929-4209-B21E-CB0830310870}" dt="2020-12-09T09:51:00.616" v="2616" actId="20577"/>
        <pc:sldMkLst>
          <pc:docMk/>
          <pc:sldMk cId="1972791975" sldId="262"/>
        </pc:sldMkLst>
        <pc:spChg chg="mod">
          <ac:chgData name="Uhl, Patrick" userId="b258ca99-7df7-40a0-8d26-41b9d5ecfbdf" providerId="ADAL" clId="{03944B5B-C929-4209-B21E-CB0830310870}" dt="2020-12-03T09:33:28.440" v="1929" actId="20577"/>
          <ac:spMkLst>
            <pc:docMk/>
            <pc:sldMk cId="1972791975" sldId="262"/>
            <ac:spMk id="2" creationId="{1902EE9F-B1AC-42BF-973F-31697290BAFB}"/>
          </ac:spMkLst>
        </pc:spChg>
        <pc:spChg chg="mod">
          <ac:chgData name="Uhl, Patrick" userId="b258ca99-7df7-40a0-8d26-41b9d5ecfbdf" providerId="ADAL" clId="{03944B5B-C929-4209-B21E-CB0830310870}" dt="2020-12-03T06:20:06.770" v="590" actId="20577"/>
          <ac:spMkLst>
            <pc:docMk/>
            <pc:sldMk cId="1972791975" sldId="262"/>
            <ac:spMk id="3" creationId="{7E0B76D0-B715-4EBE-A9F9-4BB790FAC122}"/>
          </ac:spMkLst>
        </pc:spChg>
        <pc:spChg chg="mod">
          <ac:chgData name="Uhl, Patrick" userId="b258ca99-7df7-40a0-8d26-41b9d5ecfbdf" providerId="ADAL" clId="{03944B5B-C929-4209-B21E-CB0830310870}" dt="2020-12-03T06:19:45.447" v="550" actId="27636"/>
          <ac:spMkLst>
            <pc:docMk/>
            <pc:sldMk cId="1972791975" sldId="262"/>
            <ac:spMk id="4" creationId="{178C8312-3BA5-4B05-AF96-C45B52BDF181}"/>
          </ac:spMkLst>
        </pc:spChg>
      </pc:sldChg>
      <pc:sldChg chg="addSp delSp modSp add">
        <pc:chgData name="Uhl, Patrick" userId="b258ca99-7df7-40a0-8d26-41b9d5ecfbdf" providerId="ADAL" clId="{03944B5B-C929-4209-B21E-CB0830310870}" dt="2020-12-09T09:52:43.984" v="2627" actId="478"/>
        <pc:sldMkLst>
          <pc:docMk/>
          <pc:sldMk cId="2732328303" sldId="263"/>
        </pc:sldMkLst>
        <pc:spChg chg="mod">
          <ac:chgData name="Uhl, Patrick" userId="b258ca99-7df7-40a0-8d26-41b9d5ecfbdf" providerId="ADAL" clId="{03944B5B-C929-4209-B21E-CB0830310870}" dt="2020-12-03T06:28:38.603" v="1053" actId="20577"/>
          <ac:spMkLst>
            <pc:docMk/>
            <pc:sldMk cId="2732328303" sldId="263"/>
            <ac:spMk id="3" creationId="{8D2954F7-4449-4F0D-8A6A-FE232E9AC904}"/>
          </ac:spMkLst>
        </pc:spChg>
        <pc:spChg chg="mod">
          <ac:chgData name="Uhl, Patrick" userId="b258ca99-7df7-40a0-8d26-41b9d5ecfbdf" providerId="ADAL" clId="{03944B5B-C929-4209-B21E-CB0830310870}" dt="2020-12-03T06:30:35.650" v="1098" actId="20577"/>
          <ac:spMkLst>
            <pc:docMk/>
            <pc:sldMk cId="2732328303" sldId="263"/>
            <ac:spMk id="4" creationId="{A8509AEC-A696-4701-992B-3E2764087363}"/>
          </ac:spMkLst>
        </pc:spChg>
        <pc:spChg chg="add del mod">
          <ac:chgData name="Uhl, Patrick" userId="b258ca99-7df7-40a0-8d26-41b9d5ecfbdf" providerId="ADAL" clId="{03944B5B-C929-4209-B21E-CB0830310870}" dt="2020-12-03T06:30:05.475" v="1063" actId="478"/>
          <ac:spMkLst>
            <pc:docMk/>
            <pc:sldMk cId="2732328303" sldId="263"/>
            <ac:spMk id="6" creationId="{40A5B3E4-F393-4A4A-AC74-63E31F686D2F}"/>
          </ac:spMkLst>
        </pc:spChg>
        <pc:spChg chg="add mod">
          <ac:chgData name="Uhl, Patrick" userId="b258ca99-7df7-40a0-8d26-41b9d5ecfbdf" providerId="ADAL" clId="{03944B5B-C929-4209-B21E-CB0830310870}" dt="2020-12-03T06:30:47.298" v="1101" actId="1076"/>
          <ac:spMkLst>
            <pc:docMk/>
            <pc:sldMk cId="2732328303" sldId="263"/>
            <ac:spMk id="7" creationId="{EFA50196-D2F3-45AA-99F2-C7D319B7401D}"/>
          </ac:spMkLst>
        </pc:spChg>
        <pc:spChg chg="add mod">
          <ac:chgData name="Uhl, Patrick" userId="b258ca99-7df7-40a0-8d26-41b9d5ecfbdf" providerId="ADAL" clId="{03944B5B-C929-4209-B21E-CB0830310870}" dt="2020-12-03T06:31:33.840" v="1123" actId="20577"/>
          <ac:spMkLst>
            <pc:docMk/>
            <pc:sldMk cId="2732328303" sldId="263"/>
            <ac:spMk id="8" creationId="{6B82CA3A-4816-4589-9C0A-9B3A220D4DE2}"/>
          </ac:spMkLst>
        </pc:spChg>
        <pc:spChg chg="add del">
          <ac:chgData name="Uhl, Patrick" userId="b258ca99-7df7-40a0-8d26-41b9d5ecfbdf" providerId="ADAL" clId="{03944B5B-C929-4209-B21E-CB0830310870}" dt="2020-12-09T09:52:43.984" v="2627" actId="478"/>
          <ac:spMkLst>
            <pc:docMk/>
            <pc:sldMk cId="2732328303" sldId="263"/>
            <ac:spMk id="9" creationId="{8BB5E335-1D42-4321-B943-C84866C7FD26}"/>
          </ac:spMkLst>
        </pc:spChg>
        <pc:graphicFrameChg chg="del">
          <ac:chgData name="Uhl, Patrick" userId="b258ca99-7df7-40a0-8d26-41b9d5ecfbdf" providerId="ADAL" clId="{03944B5B-C929-4209-B21E-CB0830310870}" dt="2020-12-03T06:28:07.735" v="1037" actId="478"/>
          <ac:graphicFrameMkLst>
            <pc:docMk/>
            <pc:sldMk cId="2732328303" sldId="263"/>
            <ac:graphicFrameMk id="5" creationId="{BC1BBD9D-03A5-4568-9D91-6EC8D0CEC3B7}"/>
          </ac:graphicFrameMkLst>
        </pc:graphicFrameChg>
        <pc:picChg chg="add mod">
          <ac:chgData name="Uhl, Patrick" userId="b258ca99-7df7-40a0-8d26-41b9d5ecfbdf" providerId="ADAL" clId="{03944B5B-C929-4209-B21E-CB0830310870}" dt="2020-12-03T06:30:57.744" v="1104" actId="1076"/>
          <ac:picMkLst>
            <pc:docMk/>
            <pc:sldMk cId="2732328303" sldId="263"/>
            <ac:picMk id="2" creationId="{E410D027-F332-4239-B6A9-7CEF4C9A66D2}"/>
          </ac:picMkLst>
        </pc:picChg>
      </pc:sldChg>
      <pc:sldChg chg="modSp add del">
        <pc:chgData name="Uhl, Patrick" userId="b258ca99-7df7-40a0-8d26-41b9d5ecfbdf" providerId="ADAL" clId="{03944B5B-C929-4209-B21E-CB0830310870}" dt="2020-12-03T06:55:29.888" v="1575" actId="2696"/>
        <pc:sldMkLst>
          <pc:docMk/>
          <pc:sldMk cId="575246431" sldId="264"/>
        </pc:sldMkLst>
        <pc:spChg chg="mod">
          <ac:chgData name="Uhl, Patrick" userId="b258ca99-7df7-40a0-8d26-41b9d5ecfbdf" providerId="ADAL" clId="{03944B5B-C929-4209-B21E-CB0830310870}" dt="2020-12-03T06:35:48.804" v="1399" actId="20577"/>
          <ac:spMkLst>
            <pc:docMk/>
            <pc:sldMk cId="575246431" sldId="264"/>
            <ac:spMk id="3" creationId="{778DCBD5-79FF-4AA4-9B86-9E57F27214AE}"/>
          </ac:spMkLst>
        </pc:spChg>
        <pc:spChg chg="mod">
          <ac:chgData name="Uhl, Patrick" userId="b258ca99-7df7-40a0-8d26-41b9d5ecfbdf" providerId="ADAL" clId="{03944B5B-C929-4209-B21E-CB0830310870}" dt="2020-12-03T06:35:35.268" v="1379" actId="27636"/>
          <ac:spMkLst>
            <pc:docMk/>
            <pc:sldMk cId="575246431" sldId="264"/>
            <ac:spMk id="4" creationId="{3201AC38-C3DE-4C55-8795-A717E0E894EC}"/>
          </ac:spMkLst>
        </pc:spChg>
      </pc:sldChg>
      <pc:sldChg chg="addSp modSp add modTransition">
        <pc:chgData name="Uhl, Patrick" userId="b258ca99-7df7-40a0-8d26-41b9d5ecfbdf" providerId="ADAL" clId="{03944B5B-C929-4209-B21E-CB0830310870}" dt="2020-12-03T13:03:51.649" v="2614" actId="20577"/>
        <pc:sldMkLst>
          <pc:docMk/>
          <pc:sldMk cId="1308100499" sldId="264"/>
        </pc:sldMkLst>
        <pc:spChg chg="mod">
          <ac:chgData name="Uhl, Patrick" userId="b258ca99-7df7-40a0-8d26-41b9d5ecfbdf" providerId="ADAL" clId="{03944B5B-C929-4209-B21E-CB0830310870}" dt="2020-12-03T13:03:51.649" v="2614" actId="20577"/>
          <ac:spMkLst>
            <pc:docMk/>
            <pc:sldMk cId="1308100499" sldId="264"/>
            <ac:spMk id="2" creationId="{21CFE8BD-41A3-4536-9A41-3E7443CDAB73}"/>
          </ac:spMkLst>
        </pc:spChg>
        <pc:spChg chg="mod">
          <ac:chgData name="Uhl, Patrick" userId="b258ca99-7df7-40a0-8d26-41b9d5ecfbdf" providerId="ADAL" clId="{03944B5B-C929-4209-B21E-CB0830310870}" dt="2020-12-03T08:22:09.241" v="1584" actId="20577"/>
          <ac:spMkLst>
            <pc:docMk/>
            <pc:sldMk cId="1308100499" sldId="264"/>
            <ac:spMk id="3" creationId="{A5A183B3-0343-4F40-B24C-F5A34C263824}"/>
          </ac:spMkLst>
        </pc:spChg>
        <pc:spChg chg="mod">
          <ac:chgData name="Uhl, Patrick" userId="b258ca99-7df7-40a0-8d26-41b9d5ecfbdf" providerId="ADAL" clId="{03944B5B-C929-4209-B21E-CB0830310870}" dt="2020-12-03T13:02:09.816" v="2286" actId="20577"/>
          <ac:spMkLst>
            <pc:docMk/>
            <pc:sldMk cId="1308100499" sldId="264"/>
            <ac:spMk id="4" creationId="{25A9EA5F-7619-42AE-9623-81EB4AED4003}"/>
          </ac:spMkLst>
        </pc:spChg>
        <pc:picChg chg="add mod">
          <ac:chgData name="Uhl, Patrick" userId="b258ca99-7df7-40a0-8d26-41b9d5ecfbdf" providerId="ADAL" clId="{03944B5B-C929-4209-B21E-CB0830310870}" dt="2020-12-03T13:01:54.918" v="2262" actId="1076"/>
          <ac:picMkLst>
            <pc:docMk/>
            <pc:sldMk cId="1308100499" sldId="264"/>
            <ac:picMk id="5" creationId="{FF4A312C-5D13-4F93-9562-B540BB8F6CC4}"/>
          </ac:picMkLst>
        </pc:picChg>
      </pc:sldChg>
      <pc:sldChg chg="modSp add">
        <pc:chgData name="Uhl, Patrick" userId="b258ca99-7df7-40a0-8d26-41b9d5ecfbdf" providerId="ADAL" clId="{03944B5B-C929-4209-B21E-CB0830310870}" dt="2020-12-09T10:01:32.139" v="2666" actId="20577"/>
        <pc:sldMkLst>
          <pc:docMk/>
          <pc:sldMk cId="1833735768" sldId="265"/>
        </pc:sldMkLst>
        <pc:spChg chg="mod">
          <ac:chgData name="Uhl, Patrick" userId="b258ca99-7df7-40a0-8d26-41b9d5ecfbdf" providerId="ADAL" clId="{03944B5B-C929-4209-B21E-CB0830310870}" dt="2020-12-09T10:01:16.814" v="2651" actId="20577"/>
          <ac:spMkLst>
            <pc:docMk/>
            <pc:sldMk cId="1833735768" sldId="265"/>
            <ac:spMk id="2" creationId="{32519E5B-C53C-4590-AEE7-795EF241E345}"/>
          </ac:spMkLst>
        </pc:spChg>
        <pc:spChg chg="mod">
          <ac:chgData name="Uhl, Patrick" userId="b258ca99-7df7-40a0-8d26-41b9d5ecfbdf" providerId="ADAL" clId="{03944B5B-C929-4209-B21E-CB0830310870}" dt="2020-12-09T10:01:32.139" v="2666" actId="20577"/>
          <ac:spMkLst>
            <pc:docMk/>
            <pc:sldMk cId="1833735768" sldId="265"/>
            <ac:spMk id="3" creationId="{B14335D1-B0FB-4AB3-AAC9-BDE14AEAA115}"/>
          </ac:spMkLst>
        </pc:spChg>
      </pc:sldChg>
      <pc:sldMasterChg chg="modSp">
        <pc:chgData name="Uhl, Patrick" userId="b258ca99-7df7-40a0-8d26-41b9d5ecfbdf" providerId="ADAL" clId="{03944B5B-C929-4209-B21E-CB0830310870}" dt="2020-12-03T06:34:42.581" v="1375" actId="20577"/>
        <pc:sldMasterMkLst>
          <pc:docMk/>
          <pc:sldMasterMk cId="3945922048" sldId="2147483696"/>
        </pc:sldMasterMkLst>
        <pc:spChg chg="mod">
          <ac:chgData name="Uhl, Patrick" userId="b258ca99-7df7-40a0-8d26-41b9d5ecfbdf" providerId="ADAL" clId="{03944B5B-C929-4209-B21E-CB0830310870}" dt="2020-12-03T06:34:42.581" v="1375" actId="20577"/>
          <ac:spMkLst>
            <pc:docMk/>
            <pc:sldMasterMk cId="3945922048" sldId="2147483696"/>
            <ac:spMk id="8" creationId="{ACA5B5BD-A27D-485D-8289-4CE3C2B3747C}"/>
          </ac:spMkLst>
        </pc:spChg>
        <pc:spChg chg="mod">
          <ac:chgData name="Uhl, Patrick" userId="b258ca99-7df7-40a0-8d26-41b9d5ecfbdf" providerId="ADAL" clId="{03944B5B-C929-4209-B21E-CB0830310870}" dt="2020-12-03T06:34:33.146" v="1363" actId="20577"/>
          <ac:spMkLst>
            <pc:docMk/>
            <pc:sldMasterMk cId="3945922048" sldId="2147483696"/>
            <ac:spMk id="9" creationId="{BE6C705A-565F-4D08-A704-4F477AB56636}"/>
          </ac:spMkLst>
        </pc:spChg>
        <pc:spChg chg="mod">
          <ac:chgData name="Uhl, Patrick" userId="b258ca99-7df7-40a0-8d26-41b9d5ecfbdf" providerId="ADAL" clId="{03944B5B-C929-4209-B21E-CB0830310870}" dt="2020-12-03T06:34:39.066" v="1374" actId="20577"/>
          <ac:spMkLst>
            <pc:docMk/>
            <pc:sldMasterMk cId="3945922048" sldId="2147483696"/>
            <ac:spMk id="10" creationId="{BB6DCBC3-12E1-47F2-96F9-72F18CDE02CE}"/>
          </ac:spMkLst>
        </pc:spChg>
      </pc:sldMasterChg>
    </pc:docChg>
  </pc:docChgLst>
  <pc:docChgLst>
    <pc:chgData name="Uhl, Patrick" userId="b258ca99-7df7-40a0-8d26-41b9d5ecfbdf" providerId="ADAL" clId="{30F25497-01A0-40F4-9BED-220E40CDC893}"/>
    <pc:docChg chg="custSel addSld delSld modSld">
      <pc:chgData name="Uhl, Patrick" userId="b258ca99-7df7-40a0-8d26-41b9d5ecfbdf" providerId="ADAL" clId="{30F25497-01A0-40F4-9BED-220E40CDC893}" dt="2020-06-19T08:23:14.717" v="6" actId="2696"/>
      <pc:docMkLst>
        <pc:docMk/>
      </pc:docMkLst>
      <pc:sldChg chg="addSp delSp modSp add del">
        <pc:chgData name="Uhl, Patrick" userId="b258ca99-7df7-40a0-8d26-41b9d5ecfbdf" providerId="ADAL" clId="{30F25497-01A0-40F4-9BED-220E40CDC893}" dt="2020-06-19T08:23:14.717" v="6" actId="2696"/>
        <pc:sldMkLst>
          <pc:docMk/>
          <pc:sldMk cId="2759727036" sldId="258"/>
        </pc:sldMkLst>
        <pc:spChg chg="del">
          <ac:chgData name="Uhl, Patrick" userId="b258ca99-7df7-40a0-8d26-41b9d5ecfbdf" providerId="ADAL" clId="{30F25497-01A0-40F4-9BED-220E40CDC893}" dt="2020-06-19T08:23:13.228" v="3"/>
          <ac:spMkLst>
            <pc:docMk/>
            <pc:sldMk cId="2759727036" sldId="258"/>
            <ac:spMk id="2" creationId="{8AF6090B-15FE-44A9-B73E-89FAF746A01D}"/>
          </ac:spMkLst>
        </pc:spChg>
        <pc:spChg chg="del">
          <ac:chgData name="Uhl, Patrick" userId="b258ca99-7df7-40a0-8d26-41b9d5ecfbdf" providerId="ADAL" clId="{30F25497-01A0-40F4-9BED-220E40CDC893}" dt="2020-06-19T08:23:13.228" v="3"/>
          <ac:spMkLst>
            <pc:docMk/>
            <pc:sldMk cId="2759727036" sldId="258"/>
            <ac:spMk id="3" creationId="{3F04B1BE-6968-4D4A-A334-1F354852304F}"/>
          </ac:spMkLst>
        </pc:spChg>
        <pc:spChg chg="del">
          <ac:chgData name="Uhl, Patrick" userId="b258ca99-7df7-40a0-8d26-41b9d5ecfbdf" providerId="ADAL" clId="{30F25497-01A0-40F4-9BED-220E40CDC893}" dt="2020-06-19T08:23:13.228" v="3"/>
          <ac:spMkLst>
            <pc:docMk/>
            <pc:sldMk cId="2759727036" sldId="258"/>
            <ac:spMk id="4" creationId="{C5288924-6CFD-43E4-BB25-63268AC954C7}"/>
          </ac:spMkLst>
        </pc:spChg>
        <pc:spChg chg="add mod">
          <ac:chgData name="Uhl, Patrick" userId="b258ca99-7df7-40a0-8d26-41b9d5ecfbdf" providerId="ADAL" clId="{30F25497-01A0-40F4-9BED-220E40CDC893}" dt="2020-06-19T08:23:13.289" v="4" actId="27636"/>
          <ac:spMkLst>
            <pc:docMk/>
            <pc:sldMk cId="2759727036" sldId="258"/>
            <ac:spMk id="5" creationId="{99F512E0-9457-44D5-B308-2FC81FA502AC}"/>
          </ac:spMkLst>
        </pc:spChg>
        <pc:spChg chg="add mod">
          <ac:chgData name="Uhl, Patrick" userId="b258ca99-7df7-40a0-8d26-41b9d5ecfbdf" providerId="ADAL" clId="{30F25497-01A0-40F4-9BED-220E40CDC893}" dt="2020-06-19T08:23:13.291" v="5" actId="27636"/>
          <ac:spMkLst>
            <pc:docMk/>
            <pc:sldMk cId="2759727036" sldId="258"/>
            <ac:spMk id="6" creationId="{F82CAB11-6E6A-4BF6-B2C8-C25AA92388F6}"/>
          </ac:spMkLst>
        </pc:spChg>
      </pc:sldChg>
      <pc:sldChg chg="add del">
        <pc:chgData name="Uhl, Patrick" userId="b258ca99-7df7-40a0-8d26-41b9d5ecfbdf" providerId="ADAL" clId="{30F25497-01A0-40F4-9BED-220E40CDC893}" dt="2020-06-19T08:23:06.188" v="1" actId="2696"/>
        <pc:sldMkLst>
          <pc:docMk/>
          <pc:sldMk cId="3457116894" sldId="258"/>
        </pc:sldMkLst>
      </pc:sldChg>
    </pc:docChg>
  </pc:docChgLst>
  <pc:docChgLst>
    <pc:chgData name="Uhl, Patrick" userId="b258ca99-7df7-40a0-8d26-41b9d5ecfbdf" providerId="ADAL" clId="{45CF8B2D-12EA-4E09-AC70-2A972CFD2902}"/>
    <pc:docChg chg="custSel delSld">
      <pc:chgData name="Uhl, Patrick" userId="b258ca99-7df7-40a0-8d26-41b9d5ecfbdf" providerId="ADAL" clId="{45CF8B2D-12EA-4E09-AC70-2A972CFD2902}" dt="2020-12-02T10:58:53.124" v="0" actId="2696"/>
      <pc:docMkLst>
        <pc:docMk/>
      </pc:docMkLst>
      <pc:sldChg chg="del">
        <pc:chgData name="Uhl, Patrick" userId="b258ca99-7df7-40a0-8d26-41b9d5ecfbdf" providerId="ADAL" clId="{45CF8B2D-12EA-4E09-AC70-2A972CFD2902}" dt="2020-12-02T10:58:53.124" v="0" actId="2696"/>
        <pc:sldMkLst>
          <pc:docMk/>
          <pc:sldMk cId="1643671171" sldId="257"/>
        </pc:sldMkLst>
      </pc:sldChg>
    </pc:docChg>
  </pc:docChgLst>
  <pc:docChgLst>
    <pc:chgData name="Uhl, Patrick" userId="b258ca99-7df7-40a0-8d26-41b9d5ecfbdf" providerId="ADAL" clId="{2746F31E-4F5B-4724-87A9-44B426D404B6}"/>
    <pc:docChg chg="undo custSel addSld modSld modSection">
      <pc:chgData name="Uhl, Patrick" userId="b258ca99-7df7-40a0-8d26-41b9d5ecfbdf" providerId="ADAL" clId="{2746F31E-4F5B-4724-87A9-44B426D404B6}" dt="2021-06-29T11:50:12.912" v="1167" actId="1035"/>
      <pc:docMkLst>
        <pc:docMk/>
      </pc:docMkLst>
      <pc:sldChg chg="addSp delSp modSp mod">
        <pc:chgData name="Uhl, Patrick" userId="b258ca99-7df7-40a0-8d26-41b9d5ecfbdf" providerId="ADAL" clId="{2746F31E-4F5B-4724-87A9-44B426D404B6}" dt="2021-05-11T13:29:42.719" v="1110" actId="1076"/>
        <pc:sldMkLst>
          <pc:docMk/>
          <pc:sldMk cId="1503440918" sldId="269"/>
        </pc:sldMkLst>
        <pc:spChg chg="mod">
          <ac:chgData name="Uhl, Patrick" userId="b258ca99-7df7-40a0-8d26-41b9d5ecfbdf" providerId="ADAL" clId="{2746F31E-4F5B-4724-87A9-44B426D404B6}" dt="2021-05-11T06:49:38.943" v="12" actId="14100"/>
          <ac:spMkLst>
            <pc:docMk/>
            <pc:sldMk cId="1503440918" sldId="269"/>
            <ac:spMk id="7" creationId="{4F83B2FD-AA10-4C46-B8C7-94E6F22C97C1}"/>
          </ac:spMkLst>
        </pc:spChg>
        <pc:spChg chg="add del">
          <ac:chgData name="Uhl, Patrick" userId="b258ca99-7df7-40a0-8d26-41b9d5ecfbdf" providerId="ADAL" clId="{2746F31E-4F5B-4724-87A9-44B426D404B6}" dt="2021-05-11T06:52:39.097" v="47" actId="478"/>
          <ac:spMkLst>
            <pc:docMk/>
            <pc:sldMk cId="1503440918" sldId="269"/>
            <ac:spMk id="11" creationId="{EA3E7683-3919-41E5-A35A-AA3DAEFCE04E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12" creationId="{F315C831-41AB-4C08-96B6-2FD2171D181C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13" creationId="{7BB80DC0-65E8-4547-A237-D4BE26FE1CE1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14" creationId="{16D5CCDC-6E40-42BB-B103-44D0324BDBB9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17" creationId="{1CB92786-9648-4D73-AD14-543560077CED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18" creationId="{005C9DBE-5E0E-4146-833F-0661929D3C7C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19" creationId="{22F63196-A9DE-44D5-9223-55841B88CA59}"/>
          </ac:spMkLst>
        </pc:spChg>
        <pc:spChg chg="add del mod">
          <ac:chgData name="Uhl, Patrick" userId="b258ca99-7df7-40a0-8d26-41b9d5ecfbdf" providerId="ADAL" clId="{2746F31E-4F5B-4724-87A9-44B426D404B6}" dt="2021-05-11T06:56:26.749" v="124" actId="478"/>
          <ac:spMkLst>
            <pc:docMk/>
            <pc:sldMk cId="1503440918" sldId="269"/>
            <ac:spMk id="22" creationId="{D0670B6C-DDF5-4FD3-B265-659C39AE5E4E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29" creationId="{05813631-8379-481E-90A1-6D10A5056BB3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31" creationId="{188E76A5-5A91-4409-BE64-C48F45569DD8}"/>
          </ac:spMkLst>
        </pc:spChg>
        <pc:spChg chg="add del mod">
          <ac:chgData name="Uhl, Patrick" userId="b258ca99-7df7-40a0-8d26-41b9d5ecfbdf" providerId="ADAL" clId="{2746F31E-4F5B-4724-87A9-44B426D404B6}" dt="2021-05-11T08:56:54.151" v="259" actId="21"/>
          <ac:spMkLst>
            <pc:docMk/>
            <pc:sldMk cId="1503440918" sldId="269"/>
            <ac:spMk id="32" creationId="{4E9B19D7-BCE8-4740-B434-BED6869EBB0F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38" creationId="{F91F256E-F187-4D57-8571-1BB6DEDE9CD4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39" creationId="{FAE00EAC-C409-47B3-92A7-429FDC74060B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40" creationId="{31106747-91C3-4C00-8D65-91C3322413BF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42" creationId="{277190F0-F832-4096-81FC-917D5CBA4F56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43" creationId="{9DA82DC7-FD88-44B3-833B-1A62EC1C86FF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44" creationId="{33AA3DDC-532C-4D06-B972-713CCFCF1A71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48" creationId="{9F7C884A-14CC-4C3A-94E9-D68F4EC1521C}"/>
          </ac:spMkLst>
        </pc:spChg>
        <pc:spChg chg="add mod">
          <ac:chgData name="Uhl, Patrick" userId="b258ca99-7df7-40a0-8d26-41b9d5ecfbdf" providerId="ADAL" clId="{2746F31E-4F5B-4724-87A9-44B426D404B6}" dt="2021-05-11T13:29:42.719" v="1110" actId="1076"/>
          <ac:spMkLst>
            <pc:docMk/>
            <pc:sldMk cId="1503440918" sldId="269"/>
            <ac:spMk id="49" creationId="{0F2564F5-0657-480F-9708-DA97203AFD2B}"/>
          </ac:spMkLst>
        </pc:spChg>
        <pc:spChg chg="add mod">
          <ac:chgData name="Uhl, Patrick" userId="b258ca99-7df7-40a0-8d26-41b9d5ecfbdf" providerId="ADAL" clId="{2746F31E-4F5B-4724-87A9-44B426D404B6}" dt="2021-05-11T13:29:34.137" v="1106" actId="1076"/>
          <ac:spMkLst>
            <pc:docMk/>
            <pc:sldMk cId="1503440918" sldId="269"/>
            <ac:spMk id="50" creationId="{B807C921-405F-48D8-BDB7-376B9B74C45F}"/>
          </ac:spMkLst>
        </pc:spChg>
        <pc:picChg chg="add del mod">
          <ac:chgData name="Uhl, Patrick" userId="b258ca99-7df7-40a0-8d26-41b9d5ecfbdf" providerId="ADAL" clId="{2746F31E-4F5B-4724-87A9-44B426D404B6}" dt="2021-05-11T08:56:54.151" v="259" actId="21"/>
          <ac:picMkLst>
            <pc:docMk/>
            <pc:sldMk cId="1503440918" sldId="269"/>
            <ac:picMk id="3" creationId="{79AE589E-1086-40F3-AD45-850B697F62E3}"/>
          </ac:picMkLst>
        </pc:picChg>
        <pc:picChg chg="add del mod">
          <ac:chgData name="Uhl, Patrick" userId="b258ca99-7df7-40a0-8d26-41b9d5ecfbdf" providerId="ADAL" clId="{2746F31E-4F5B-4724-87A9-44B426D404B6}" dt="2021-05-11T08:56:54.151" v="259" actId="21"/>
          <ac:picMkLst>
            <pc:docMk/>
            <pc:sldMk cId="1503440918" sldId="269"/>
            <ac:picMk id="8" creationId="{BC0FBD22-6107-467A-A51B-F468649E84D8}"/>
          </ac:picMkLst>
        </pc:picChg>
        <pc:picChg chg="add del mod modCrop">
          <ac:chgData name="Uhl, Patrick" userId="b258ca99-7df7-40a0-8d26-41b9d5ecfbdf" providerId="ADAL" clId="{2746F31E-4F5B-4724-87A9-44B426D404B6}" dt="2021-05-11T08:56:54.151" v="259" actId="21"/>
          <ac:picMkLst>
            <pc:docMk/>
            <pc:sldMk cId="1503440918" sldId="269"/>
            <ac:picMk id="10" creationId="{D9AE4DE6-B70A-46F9-94C2-9D04818533A5}"/>
          </ac:picMkLst>
        </pc:picChg>
        <pc:picChg chg="add del mod">
          <ac:chgData name="Uhl, Patrick" userId="b258ca99-7df7-40a0-8d26-41b9d5ecfbdf" providerId="ADAL" clId="{2746F31E-4F5B-4724-87A9-44B426D404B6}" dt="2021-05-11T08:56:54.151" v="259" actId="21"/>
          <ac:picMkLst>
            <pc:docMk/>
            <pc:sldMk cId="1503440918" sldId="269"/>
            <ac:picMk id="16" creationId="{0B2FFAC3-53F2-48CE-B032-DEA669FE8E71}"/>
          </ac:picMkLst>
        </pc:picChg>
        <pc:picChg chg="add mod">
          <ac:chgData name="Uhl, Patrick" userId="b258ca99-7df7-40a0-8d26-41b9d5ecfbdf" providerId="ADAL" clId="{2746F31E-4F5B-4724-87A9-44B426D404B6}" dt="2021-05-11T13:29:34.137" v="1106" actId="1076"/>
          <ac:picMkLst>
            <pc:docMk/>
            <pc:sldMk cId="1503440918" sldId="269"/>
            <ac:picMk id="35" creationId="{A01D4A98-E262-4203-80B4-D428FAB8EC1A}"/>
          </ac:picMkLst>
        </pc:picChg>
        <pc:picChg chg="add mod">
          <ac:chgData name="Uhl, Patrick" userId="b258ca99-7df7-40a0-8d26-41b9d5ecfbdf" providerId="ADAL" clId="{2746F31E-4F5B-4724-87A9-44B426D404B6}" dt="2021-05-11T13:29:34.137" v="1106" actId="1076"/>
          <ac:picMkLst>
            <pc:docMk/>
            <pc:sldMk cId="1503440918" sldId="269"/>
            <ac:picMk id="36" creationId="{832102A6-423A-402D-B13D-C45A04C8EDA1}"/>
          </ac:picMkLst>
        </pc:picChg>
        <pc:picChg chg="add mod">
          <ac:chgData name="Uhl, Patrick" userId="b258ca99-7df7-40a0-8d26-41b9d5ecfbdf" providerId="ADAL" clId="{2746F31E-4F5B-4724-87A9-44B426D404B6}" dt="2021-05-11T13:29:34.137" v="1106" actId="1076"/>
          <ac:picMkLst>
            <pc:docMk/>
            <pc:sldMk cId="1503440918" sldId="269"/>
            <ac:picMk id="37" creationId="{24FAC91B-AB7E-419C-BE9F-BFDDB90555CB}"/>
          </ac:picMkLst>
        </pc:picChg>
        <pc:picChg chg="add mod">
          <ac:chgData name="Uhl, Patrick" userId="b258ca99-7df7-40a0-8d26-41b9d5ecfbdf" providerId="ADAL" clId="{2746F31E-4F5B-4724-87A9-44B426D404B6}" dt="2021-05-11T13:29:34.137" v="1106" actId="1076"/>
          <ac:picMkLst>
            <pc:docMk/>
            <pc:sldMk cId="1503440918" sldId="269"/>
            <ac:picMk id="41" creationId="{07BE522F-8C6D-4945-87D6-A9468D8F2859}"/>
          </ac:picMkLst>
        </pc:picChg>
        <pc:cxnChg chg="add del mod">
          <ac:chgData name="Uhl, Patrick" userId="b258ca99-7df7-40a0-8d26-41b9d5ecfbdf" providerId="ADAL" clId="{2746F31E-4F5B-4724-87A9-44B426D404B6}" dt="2021-05-11T08:56:54.151" v="259" actId="21"/>
          <ac:cxnSpMkLst>
            <pc:docMk/>
            <pc:sldMk cId="1503440918" sldId="269"/>
            <ac:cxnSpMk id="21" creationId="{413039FB-7D67-488A-89E0-C6AD7ADA1540}"/>
          </ac:cxnSpMkLst>
        </pc:cxnChg>
        <pc:cxnChg chg="add del mod">
          <ac:chgData name="Uhl, Patrick" userId="b258ca99-7df7-40a0-8d26-41b9d5ecfbdf" providerId="ADAL" clId="{2746F31E-4F5B-4724-87A9-44B426D404B6}" dt="2021-05-11T08:56:54.151" v="259" actId="21"/>
          <ac:cxnSpMkLst>
            <pc:docMk/>
            <pc:sldMk cId="1503440918" sldId="269"/>
            <ac:cxnSpMk id="23" creationId="{5E20C0ED-85B4-48EC-87C8-9FCCA76FF3FE}"/>
          </ac:cxnSpMkLst>
        </pc:cxnChg>
        <pc:cxnChg chg="add del mod">
          <ac:chgData name="Uhl, Patrick" userId="b258ca99-7df7-40a0-8d26-41b9d5ecfbdf" providerId="ADAL" clId="{2746F31E-4F5B-4724-87A9-44B426D404B6}" dt="2021-05-11T08:56:54.151" v="259" actId="21"/>
          <ac:cxnSpMkLst>
            <pc:docMk/>
            <pc:sldMk cId="1503440918" sldId="269"/>
            <ac:cxnSpMk id="26" creationId="{370E3E71-50A9-45D7-B2D9-D7983BC3B85D}"/>
          </ac:cxnSpMkLst>
        </pc:cxnChg>
        <pc:cxnChg chg="add mod">
          <ac:chgData name="Uhl, Patrick" userId="b258ca99-7df7-40a0-8d26-41b9d5ecfbdf" providerId="ADAL" clId="{2746F31E-4F5B-4724-87A9-44B426D404B6}" dt="2021-05-11T13:29:34.137" v="1106" actId="1076"/>
          <ac:cxnSpMkLst>
            <pc:docMk/>
            <pc:sldMk cId="1503440918" sldId="269"/>
            <ac:cxnSpMk id="45" creationId="{317988E6-D0EC-4BEC-AC51-968DD3DF370B}"/>
          </ac:cxnSpMkLst>
        </pc:cxnChg>
        <pc:cxnChg chg="add mod">
          <ac:chgData name="Uhl, Patrick" userId="b258ca99-7df7-40a0-8d26-41b9d5ecfbdf" providerId="ADAL" clId="{2746F31E-4F5B-4724-87A9-44B426D404B6}" dt="2021-05-11T13:29:34.137" v="1106" actId="1076"/>
          <ac:cxnSpMkLst>
            <pc:docMk/>
            <pc:sldMk cId="1503440918" sldId="269"/>
            <ac:cxnSpMk id="46" creationId="{AD04B287-4DAA-4EB6-85AF-D66AE0D62FE8}"/>
          </ac:cxnSpMkLst>
        </pc:cxnChg>
        <pc:cxnChg chg="add mod">
          <ac:chgData name="Uhl, Patrick" userId="b258ca99-7df7-40a0-8d26-41b9d5ecfbdf" providerId="ADAL" clId="{2746F31E-4F5B-4724-87A9-44B426D404B6}" dt="2021-05-11T13:29:34.137" v="1106" actId="1076"/>
          <ac:cxnSpMkLst>
            <pc:docMk/>
            <pc:sldMk cId="1503440918" sldId="269"/>
            <ac:cxnSpMk id="47" creationId="{8A773E8D-2A09-4895-BCFC-5028699A4C5D}"/>
          </ac:cxnSpMkLst>
        </pc:cxnChg>
      </pc:sldChg>
      <pc:sldChg chg="addSp delSp modSp mod">
        <pc:chgData name="Uhl, Patrick" userId="b258ca99-7df7-40a0-8d26-41b9d5ecfbdf" providerId="ADAL" clId="{2746F31E-4F5B-4724-87A9-44B426D404B6}" dt="2021-06-29T11:50:12.912" v="1167" actId="1035"/>
        <pc:sldMkLst>
          <pc:docMk/>
          <pc:sldMk cId="3460381620" sldId="272"/>
        </pc:sldMkLst>
        <pc:spChg chg="add del mod">
          <ac:chgData name="Uhl, Patrick" userId="b258ca99-7df7-40a0-8d26-41b9d5ecfbdf" providerId="ADAL" clId="{2746F31E-4F5B-4724-87A9-44B426D404B6}" dt="2021-05-11T08:58:01.435" v="361" actId="478"/>
          <ac:spMkLst>
            <pc:docMk/>
            <pc:sldMk cId="3460381620" sldId="272"/>
            <ac:spMk id="2" creationId="{AC75BDDE-04B2-47BF-B99E-470C6189CCB9}"/>
          </ac:spMkLst>
        </pc:spChg>
        <pc:spChg chg="add mod">
          <ac:chgData name="Uhl, Patrick" userId="b258ca99-7df7-40a0-8d26-41b9d5ecfbdf" providerId="ADAL" clId="{2746F31E-4F5B-4724-87A9-44B426D404B6}" dt="2021-05-11T13:11:46.863" v="745" actId="1076"/>
          <ac:spMkLst>
            <pc:docMk/>
            <pc:sldMk cId="3460381620" sldId="272"/>
            <ac:spMk id="4" creationId="{EB506E54-C21F-4DC4-A336-9E20ABD44A89}"/>
          </ac:spMkLst>
        </pc:spChg>
        <pc:spChg chg="add mod">
          <ac:chgData name="Uhl, Patrick" userId="b258ca99-7df7-40a0-8d26-41b9d5ecfbdf" providerId="ADAL" clId="{2746F31E-4F5B-4724-87A9-44B426D404B6}" dt="2021-05-11T13:02:29.567" v="547" actId="14100"/>
          <ac:spMkLst>
            <pc:docMk/>
            <pc:sldMk cId="3460381620" sldId="272"/>
            <ac:spMk id="5" creationId="{3B09BFEA-5D36-4B99-B970-8A31136C64CD}"/>
          </ac:spMkLst>
        </pc:spChg>
        <pc:spChg chg="add mod">
          <ac:chgData name="Uhl, Patrick" userId="b258ca99-7df7-40a0-8d26-41b9d5ecfbdf" providerId="ADAL" clId="{2746F31E-4F5B-4724-87A9-44B426D404B6}" dt="2021-06-29T11:50:12.912" v="1167" actId="1035"/>
          <ac:spMkLst>
            <pc:docMk/>
            <pc:sldMk cId="3460381620" sldId="272"/>
            <ac:spMk id="6" creationId="{146A19A3-756F-4202-9A1A-73B131CAF28F}"/>
          </ac:spMkLst>
        </pc:spChg>
        <pc:spChg chg="mod">
          <ac:chgData name="Uhl, Patrick" userId="b258ca99-7df7-40a0-8d26-41b9d5ecfbdf" providerId="ADAL" clId="{2746F31E-4F5B-4724-87A9-44B426D404B6}" dt="2021-05-11T13:14:00.774" v="823" actId="1076"/>
          <ac:spMkLst>
            <pc:docMk/>
            <pc:sldMk cId="3460381620" sldId="272"/>
            <ac:spMk id="9" creationId="{F6AEF041-C03C-4FCD-81AE-3F51FE14FCDE}"/>
          </ac:spMkLst>
        </pc:spChg>
        <pc:spChg chg="mod">
          <ac:chgData name="Uhl, Patrick" userId="b258ca99-7df7-40a0-8d26-41b9d5ecfbdf" providerId="ADAL" clId="{2746F31E-4F5B-4724-87A9-44B426D404B6}" dt="2021-05-11T13:05:18.926" v="590" actId="1076"/>
          <ac:spMkLst>
            <pc:docMk/>
            <pc:sldMk cId="3460381620" sldId="272"/>
            <ac:spMk id="10" creationId="{5F0D5A4E-2F81-4C56-9E10-2533DD891037}"/>
          </ac:spMkLst>
        </pc:spChg>
        <pc:spChg chg="add mod">
          <ac:chgData name="Uhl, Patrick" userId="b258ca99-7df7-40a0-8d26-41b9d5ecfbdf" providerId="ADAL" clId="{2746F31E-4F5B-4724-87A9-44B426D404B6}" dt="2021-05-11T13:11:51.519" v="752" actId="1036"/>
          <ac:spMkLst>
            <pc:docMk/>
            <pc:sldMk cId="3460381620" sldId="272"/>
            <ac:spMk id="11" creationId="{299F4BD7-8A23-4F65-BD16-CE3317387D9D}"/>
          </ac:spMkLst>
        </pc:spChg>
        <pc:spChg chg="add mod">
          <ac:chgData name="Uhl, Patrick" userId="b258ca99-7df7-40a0-8d26-41b9d5ecfbdf" providerId="ADAL" clId="{2746F31E-4F5B-4724-87A9-44B426D404B6}" dt="2021-05-11T09:01:12.121" v="480" actId="1076"/>
          <ac:spMkLst>
            <pc:docMk/>
            <pc:sldMk cId="3460381620" sldId="272"/>
            <ac:spMk id="13" creationId="{5E72CB1A-67C8-4A1F-BD1B-2F6388358DC7}"/>
          </ac:spMkLst>
        </pc:spChg>
        <pc:spChg chg="add mod">
          <ac:chgData name="Uhl, Patrick" userId="b258ca99-7df7-40a0-8d26-41b9d5ecfbdf" providerId="ADAL" clId="{2746F31E-4F5B-4724-87A9-44B426D404B6}" dt="2021-05-11T10:20:49.687" v="494" actId="1076"/>
          <ac:spMkLst>
            <pc:docMk/>
            <pc:sldMk cId="3460381620" sldId="272"/>
            <ac:spMk id="14" creationId="{8DA5EB29-5F6C-406C-BE8E-E08669013C7E}"/>
          </ac:spMkLst>
        </pc:spChg>
        <pc:spChg chg="add mod">
          <ac:chgData name="Uhl, Patrick" userId="b258ca99-7df7-40a0-8d26-41b9d5ecfbdf" providerId="ADAL" clId="{2746F31E-4F5B-4724-87A9-44B426D404B6}" dt="2021-05-11T13:02:32.527" v="548" actId="14100"/>
          <ac:spMkLst>
            <pc:docMk/>
            <pc:sldMk cId="3460381620" sldId="272"/>
            <ac:spMk id="16" creationId="{4C164D23-0EDA-4200-B721-4E2E40380CBA}"/>
          </ac:spMkLst>
        </pc:spChg>
        <pc:spChg chg="add mod">
          <ac:chgData name="Uhl, Patrick" userId="b258ca99-7df7-40a0-8d26-41b9d5ecfbdf" providerId="ADAL" clId="{2746F31E-4F5B-4724-87A9-44B426D404B6}" dt="2021-05-11T13:02:51.861" v="556" actId="14100"/>
          <ac:spMkLst>
            <pc:docMk/>
            <pc:sldMk cId="3460381620" sldId="272"/>
            <ac:spMk id="21" creationId="{90765D66-1B5B-465B-A66D-3B62B952B552}"/>
          </ac:spMkLst>
        </pc:spChg>
        <pc:spChg chg="add mod">
          <ac:chgData name="Uhl, Patrick" userId="b258ca99-7df7-40a0-8d26-41b9d5ecfbdf" providerId="ADAL" clId="{2746F31E-4F5B-4724-87A9-44B426D404B6}" dt="2021-05-11T13:03:23.390" v="566" actId="14100"/>
          <ac:spMkLst>
            <pc:docMk/>
            <pc:sldMk cId="3460381620" sldId="272"/>
            <ac:spMk id="22" creationId="{B700DDC5-CF29-45B7-85FA-5756E4ADA2B0}"/>
          </ac:spMkLst>
        </pc:spChg>
        <pc:spChg chg="add mod">
          <ac:chgData name="Uhl, Patrick" userId="b258ca99-7df7-40a0-8d26-41b9d5ecfbdf" providerId="ADAL" clId="{2746F31E-4F5B-4724-87A9-44B426D404B6}" dt="2021-05-11T13:03:29.301" v="569" actId="14100"/>
          <ac:spMkLst>
            <pc:docMk/>
            <pc:sldMk cId="3460381620" sldId="272"/>
            <ac:spMk id="23" creationId="{E6CADD64-7A5E-4BD2-9BB1-21E919EBE4A7}"/>
          </ac:spMkLst>
        </pc:spChg>
        <pc:spChg chg="add mod">
          <ac:chgData name="Uhl, Patrick" userId="b258ca99-7df7-40a0-8d26-41b9d5ecfbdf" providerId="ADAL" clId="{2746F31E-4F5B-4724-87A9-44B426D404B6}" dt="2021-05-11T13:13:39.766" v="816" actId="1076"/>
          <ac:spMkLst>
            <pc:docMk/>
            <pc:sldMk cId="3460381620" sldId="272"/>
            <ac:spMk id="26" creationId="{5BDEEFC6-0414-46EE-AE28-CA1E8DBA4D94}"/>
          </ac:spMkLst>
        </pc:spChg>
        <pc:spChg chg="add mod">
          <ac:chgData name="Uhl, Patrick" userId="b258ca99-7df7-40a0-8d26-41b9d5ecfbdf" providerId="ADAL" clId="{2746F31E-4F5B-4724-87A9-44B426D404B6}" dt="2021-05-11T13:11:55.135" v="758" actId="1037"/>
          <ac:spMkLst>
            <pc:docMk/>
            <pc:sldMk cId="3460381620" sldId="272"/>
            <ac:spMk id="27" creationId="{C1012B81-17E5-445C-8E49-63838E852A0C}"/>
          </ac:spMkLst>
        </pc:spChg>
        <pc:spChg chg="add mod">
          <ac:chgData name="Uhl, Patrick" userId="b258ca99-7df7-40a0-8d26-41b9d5ecfbdf" providerId="ADAL" clId="{2746F31E-4F5B-4724-87A9-44B426D404B6}" dt="2021-05-11T13:13:56.174" v="821" actId="1076"/>
          <ac:spMkLst>
            <pc:docMk/>
            <pc:sldMk cId="3460381620" sldId="272"/>
            <ac:spMk id="28" creationId="{95012F97-5300-466C-BCC6-CD138F65BE12}"/>
          </ac:spMkLst>
        </pc:spChg>
        <pc:spChg chg="add mod">
          <ac:chgData name="Uhl, Patrick" userId="b258ca99-7df7-40a0-8d26-41b9d5ecfbdf" providerId="ADAL" clId="{2746F31E-4F5B-4724-87A9-44B426D404B6}" dt="2021-05-11T13:13:37.646" v="815" actId="1076"/>
          <ac:spMkLst>
            <pc:docMk/>
            <pc:sldMk cId="3460381620" sldId="272"/>
            <ac:spMk id="29" creationId="{B8A7CAFE-F7A3-485E-AA25-83C88CD3F40D}"/>
          </ac:spMkLst>
        </pc:spChg>
        <pc:spChg chg="add mod">
          <ac:chgData name="Uhl, Patrick" userId="b258ca99-7df7-40a0-8d26-41b9d5ecfbdf" providerId="ADAL" clId="{2746F31E-4F5B-4724-87A9-44B426D404B6}" dt="2021-05-11T13:13:23.718" v="812" actId="1076"/>
          <ac:spMkLst>
            <pc:docMk/>
            <pc:sldMk cId="3460381620" sldId="272"/>
            <ac:spMk id="31" creationId="{833AB8C1-5D4F-41BD-A2FE-BD1C196C393A}"/>
          </ac:spMkLst>
        </pc:spChg>
        <pc:picChg chg="mod">
          <ac:chgData name="Uhl, Patrick" userId="b258ca99-7df7-40a0-8d26-41b9d5ecfbdf" providerId="ADAL" clId="{2746F31E-4F5B-4724-87A9-44B426D404B6}" dt="2021-05-11T13:11:32.623" v="739" actId="1076"/>
          <ac:picMkLst>
            <pc:docMk/>
            <pc:sldMk cId="3460381620" sldId="272"/>
            <ac:picMk id="8" creationId="{BCE1E7F1-5E09-42F2-8FCE-744A9C4187AD}"/>
          </ac:picMkLst>
        </pc:picChg>
        <pc:picChg chg="add del mod">
          <ac:chgData name="Uhl, Patrick" userId="b258ca99-7df7-40a0-8d26-41b9d5ecfbdf" providerId="ADAL" clId="{2746F31E-4F5B-4724-87A9-44B426D404B6}" dt="2021-05-11T09:00:49.570" v="474" actId="478"/>
          <ac:picMkLst>
            <pc:docMk/>
            <pc:sldMk cId="3460381620" sldId="272"/>
            <ac:picMk id="15" creationId="{3CF47DD6-52D6-4002-8BD8-C9C4B45E1C05}"/>
          </ac:picMkLst>
        </pc:picChg>
        <pc:picChg chg="add del mod modCrop">
          <ac:chgData name="Uhl, Patrick" userId="b258ca99-7df7-40a0-8d26-41b9d5ecfbdf" providerId="ADAL" clId="{2746F31E-4F5B-4724-87A9-44B426D404B6}" dt="2021-05-11T13:02:35.621" v="549" actId="14100"/>
          <ac:picMkLst>
            <pc:docMk/>
            <pc:sldMk cId="3460381620" sldId="272"/>
            <ac:picMk id="17" creationId="{2D75E8BB-676F-421D-BB25-CAF32C91E797}"/>
          </ac:picMkLst>
        </pc:picChg>
        <pc:picChg chg="add del mod">
          <ac:chgData name="Uhl, Patrick" userId="b258ca99-7df7-40a0-8d26-41b9d5ecfbdf" providerId="ADAL" clId="{2746F31E-4F5B-4724-87A9-44B426D404B6}" dt="2021-05-11T13:00:02.008" v="510"/>
          <ac:picMkLst>
            <pc:docMk/>
            <pc:sldMk cId="3460381620" sldId="272"/>
            <ac:picMk id="18" creationId="{28D3F018-FCC0-4788-A37B-FC7FF75A9454}"/>
          </ac:picMkLst>
        </pc:picChg>
        <pc:picChg chg="add mod modCrop">
          <ac:chgData name="Uhl, Patrick" userId="b258ca99-7df7-40a0-8d26-41b9d5ecfbdf" providerId="ADAL" clId="{2746F31E-4F5B-4724-87A9-44B426D404B6}" dt="2021-05-11T13:13:32.879" v="813" actId="1076"/>
          <ac:picMkLst>
            <pc:docMk/>
            <pc:sldMk cId="3460381620" sldId="272"/>
            <ac:picMk id="25" creationId="{40A36792-A144-4881-9821-29A5D57A855E}"/>
          </ac:picMkLst>
        </pc:picChg>
        <pc:picChg chg="add mod modCrop">
          <ac:chgData name="Uhl, Patrick" userId="b258ca99-7df7-40a0-8d26-41b9d5ecfbdf" providerId="ADAL" clId="{2746F31E-4F5B-4724-87A9-44B426D404B6}" dt="2021-05-11T13:13:21.518" v="811" actId="1076"/>
          <ac:picMkLst>
            <pc:docMk/>
            <pc:sldMk cId="3460381620" sldId="272"/>
            <ac:picMk id="30" creationId="{981AAB89-5E6F-485F-8106-8B0E24EBC25D}"/>
          </ac:picMkLst>
        </pc:picChg>
        <pc:cxnChg chg="add del mod">
          <ac:chgData name="Uhl, Patrick" userId="b258ca99-7df7-40a0-8d26-41b9d5ecfbdf" providerId="ADAL" clId="{2746F31E-4F5B-4724-87A9-44B426D404B6}" dt="2021-05-11T13:03:43.950" v="574" actId="478"/>
          <ac:cxnSpMkLst>
            <pc:docMk/>
            <pc:sldMk cId="3460381620" sldId="272"/>
            <ac:cxnSpMk id="19" creationId="{3BFBD372-5D1E-4463-9D33-63D4B295E965}"/>
          </ac:cxnSpMkLst>
        </pc:cxnChg>
      </pc:sldChg>
      <pc:sldChg chg="addSp delSp modSp mod">
        <pc:chgData name="Uhl, Patrick" userId="b258ca99-7df7-40a0-8d26-41b9d5ecfbdf" providerId="ADAL" clId="{2746F31E-4F5B-4724-87A9-44B426D404B6}" dt="2021-05-11T13:28:45.205" v="1103" actId="404"/>
        <pc:sldMkLst>
          <pc:docMk/>
          <pc:sldMk cId="1286722263" sldId="273"/>
        </pc:sldMkLst>
        <pc:spChg chg="mod">
          <ac:chgData name="Uhl, Patrick" userId="b258ca99-7df7-40a0-8d26-41b9d5ecfbdf" providerId="ADAL" clId="{2746F31E-4F5B-4724-87A9-44B426D404B6}" dt="2021-05-11T13:28:45.205" v="1103" actId="404"/>
          <ac:spMkLst>
            <pc:docMk/>
            <pc:sldMk cId="1286722263" sldId="273"/>
            <ac:spMk id="2" creationId="{BEC176A9-0999-4B2F-A51B-660AF1D6553A}"/>
          </ac:spMkLst>
        </pc:spChg>
        <pc:picChg chg="add del mod">
          <ac:chgData name="Uhl, Patrick" userId="b258ca99-7df7-40a0-8d26-41b9d5ecfbdf" providerId="ADAL" clId="{2746F31E-4F5B-4724-87A9-44B426D404B6}" dt="2021-05-11T13:27:12.690" v="1005" actId="478"/>
          <ac:picMkLst>
            <pc:docMk/>
            <pc:sldMk cId="1286722263" sldId="273"/>
            <ac:picMk id="6" creationId="{BE52DDF0-E557-4EA6-A78E-407BEE8F7A47}"/>
          </ac:picMkLst>
        </pc:picChg>
        <pc:picChg chg="add mod">
          <ac:chgData name="Uhl, Patrick" userId="b258ca99-7df7-40a0-8d26-41b9d5ecfbdf" providerId="ADAL" clId="{2746F31E-4F5B-4724-87A9-44B426D404B6}" dt="2021-05-11T13:27:16.466" v="1007" actId="14100"/>
          <ac:picMkLst>
            <pc:docMk/>
            <pc:sldMk cId="1286722263" sldId="273"/>
            <ac:picMk id="7" creationId="{463EBE6F-FA4A-410D-B5D5-ED4929E78218}"/>
          </ac:picMkLst>
        </pc:picChg>
      </pc:sldChg>
      <pc:sldChg chg="addSp delSp modSp mod modNotesTx">
        <pc:chgData name="Uhl, Patrick" userId="b258ca99-7df7-40a0-8d26-41b9d5ecfbdf" providerId="ADAL" clId="{2746F31E-4F5B-4724-87A9-44B426D404B6}" dt="2021-05-12T07:57:17.741" v="1147" actId="20577"/>
        <pc:sldMkLst>
          <pc:docMk/>
          <pc:sldMk cId="2891530556" sldId="274"/>
        </pc:sldMkLst>
        <pc:spChg chg="mod">
          <ac:chgData name="Uhl, Patrick" userId="b258ca99-7df7-40a0-8d26-41b9d5ecfbdf" providerId="ADAL" clId="{2746F31E-4F5B-4724-87A9-44B426D404B6}" dt="2021-05-11T08:56:34.601" v="258" actId="20577"/>
          <ac:spMkLst>
            <pc:docMk/>
            <pc:sldMk cId="2891530556" sldId="274"/>
            <ac:spMk id="2" creationId="{BEC176A9-0999-4B2F-A51B-660AF1D6553A}"/>
          </ac:spMkLst>
        </pc:spChg>
        <pc:spChg chg="add del mod">
          <ac:chgData name="Uhl, Patrick" userId="b258ca99-7df7-40a0-8d26-41b9d5ecfbdf" providerId="ADAL" clId="{2746F31E-4F5B-4724-87A9-44B426D404B6}" dt="2021-05-11T13:14:19.752" v="828" actId="478"/>
          <ac:spMkLst>
            <pc:docMk/>
            <pc:sldMk cId="2891530556" sldId="274"/>
            <ac:spMk id="8" creationId="{0E10E245-7B6C-4054-A6E6-65E3D3CC7FCE}"/>
          </ac:spMkLst>
        </pc:spChg>
        <pc:spChg chg="add del mod">
          <ac:chgData name="Uhl, Patrick" userId="b258ca99-7df7-40a0-8d26-41b9d5ecfbdf" providerId="ADAL" clId="{2746F31E-4F5B-4724-87A9-44B426D404B6}" dt="2021-05-11T13:14:22.568" v="832" actId="478"/>
          <ac:spMkLst>
            <pc:docMk/>
            <pc:sldMk cId="2891530556" sldId="274"/>
            <ac:spMk id="9" creationId="{4DFA53B8-E1E1-4AC5-B6F6-A8524FE7681A}"/>
          </ac:spMkLst>
        </pc:spChg>
        <pc:spChg chg="add del mod">
          <ac:chgData name="Uhl, Patrick" userId="b258ca99-7df7-40a0-8d26-41b9d5ecfbdf" providerId="ADAL" clId="{2746F31E-4F5B-4724-87A9-44B426D404B6}" dt="2021-05-11T13:14:19.241" v="827" actId="478"/>
          <ac:spMkLst>
            <pc:docMk/>
            <pc:sldMk cId="2891530556" sldId="274"/>
            <ac:spMk id="10" creationId="{C662443A-CCA9-4C96-B1C5-5D5E78D1519B}"/>
          </ac:spMkLst>
        </pc:spChg>
        <pc:spChg chg="add del mod">
          <ac:chgData name="Uhl, Patrick" userId="b258ca99-7df7-40a0-8d26-41b9d5ecfbdf" providerId="ADAL" clId="{2746F31E-4F5B-4724-87A9-44B426D404B6}" dt="2021-05-11T13:14:21.216" v="830" actId="478"/>
          <ac:spMkLst>
            <pc:docMk/>
            <pc:sldMk cId="2891530556" sldId="274"/>
            <ac:spMk id="12" creationId="{BB2142AE-B4E8-4BD7-8B93-5B32341E700F}"/>
          </ac:spMkLst>
        </pc:spChg>
        <pc:spChg chg="add del mod">
          <ac:chgData name="Uhl, Patrick" userId="b258ca99-7df7-40a0-8d26-41b9d5ecfbdf" providerId="ADAL" clId="{2746F31E-4F5B-4724-87A9-44B426D404B6}" dt="2021-05-11T13:14:24.215" v="833" actId="478"/>
          <ac:spMkLst>
            <pc:docMk/>
            <pc:sldMk cId="2891530556" sldId="274"/>
            <ac:spMk id="13" creationId="{85055A2A-59F4-4B02-AB2B-6FBA67EEA133}"/>
          </ac:spMkLst>
        </pc:spChg>
        <pc:spChg chg="add del mod">
          <ac:chgData name="Uhl, Patrick" userId="b258ca99-7df7-40a0-8d26-41b9d5ecfbdf" providerId="ADAL" clId="{2746F31E-4F5B-4724-87A9-44B426D404B6}" dt="2021-05-11T13:14:18.216" v="826" actId="478"/>
          <ac:spMkLst>
            <pc:docMk/>
            <pc:sldMk cId="2891530556" sldId="274"/>
            <ac:spMk id="14" creationId="{F092A985-2EB5-4457-A258-76D1EAB91EAE}"/>
          </ac:spMkLst>
        </pc:spChg>
        <pc:spChg chg="add del mod">
          <ac:chgData name="Uhl, Patrick" userId="b258ca99-7df7-40a0-8d26-41b9d5ecfbdf" providerId="ADAL" clId="{2746F31E-4F5B-4724-87A9-44B426D404B6}" dt="2021-05-11T13:14:21.948" v="831" actId="478"/>
          <ac:spMkLst>
            <pc:docMk/>
            <pc:sldMk cId="2891530556" sldId="274"/>
            <ac:spMk id="18" creationId="{AC4CDF58-51E4-4E50-AEAF-69C551D5C53C}"/>
          </ac:spMkLst>
        </pc:spChg>
        <pc:spChg chg="add del mod">
          <ac:chgData name="Uhl, Patrick" userId="b258ca99-7df7-40a0-8d26-41b9d5ecfbdf" providerId="ADAL" clId="{2746F31E-4F5B-4724-87A9-44B426D404B6}" dt="2021-05-11T13:14:25.119" v="834" actId="478"/>
          <ac:spMkLst>
            <pc:docMk/>
            <pc:sldMk cId="2891530556" sldId="274"/>
            <ac:spMk id="19" creationId="{F998B17C-6619-4361-916A-FC364C624FBA}"/>
          </ac:spMkLst>
        </pc:spChg>
        <pc:spChg chg="add del mod">
          <ac:chgData name="Uhl, Patrick" userId="b258ca99-7df7-40a0-8d26-41b9d5ecfbdf" providerId="ADAL" clId="{2746F31E-4F5B-4724-87A9-44B426D404B6}" dt="2021-05-11T13:14:18.216" v="826" actId="478"/>
          <ac:spMkLst>
            <pc:docMk/>
            <pc:sldMk cId="2891530556" sldId="274"/>
            <ac:spMk id="20" creationId="{5C509A43-5C08-43E7-BAFE-26115B7DE442}"/>
          </ac:spMkLst>
        </pc:spChg>
        <pc:picChg chg="add del mod">
          <ac:chgData name="Uhl, Patrick" userId="b258ca99-7df7-40a0-8d26-41b9d5ecfbdf" providerId="ADAL" clId="{2746F31E-4F5B-4724-87A9-44B426D404B6}" dt="2021-05-11T13:14:18.216" v="826" actId="478"/>
          <ac:picMkLst>
            <pc:docMk/>
            <pc:sldMk cId="2891530556" sldId="274"/>
            <ac:picMk id="5" creationId="{8EB87E71-7457-4010-957B-79CC5E8770F3}"/>
          </ac:picMkLst>
        </pc:picChg>
        <pc:picChg chg="add del mod">
          <ac:chgData name="Uhl, Patrick" userId="b258ca99-7df7-40a0-8d26-41b9d5ecfbdf" providerId="ADAL" clId="{2746F31E-4F5B-4724-87A9-44B426D404B6}" dt="2021-05-11T13:14:18.216" v="826" actId="478"/>
          <ac:picMkLst>
            <pc:docMk/>
            <pc:sldMk cId="2891530556" sldId="274"/>
            <ac:picMk id="6" creationId="{37F0A524-85DC-4C28-97A0-7AB45149A88E}"/>
          </ac:picMkLst>
        </pc:picChg>
        <pc:picChg chg="add del mod">
          <ac:chgData name="Uhl, Patrick" userId="b258ca99-7df7-40a0-8d26-41b9d5ecfbdf" providerId="ADAL" clId="{2746F31E-4F5B-4724-87A9-44B426D404B6}" dt="2021-05-11T13:14:18.216" v="826" actId="478"/>
          <ac:picMkLst>
            <pc:docMk/>
            <pc:sldMk cId="2891530556" sldId="274"/>
            <ac:picMk id="7" creationId="{33FFFCF1-0948-49E1-9878-3B2267139956}"/>
          </ac:picMkLst>
        </pc:picChg>
        <pc:picChg chg="add del mod">
          <ac:chgData name="Uhl, Patrick" userId="b258ca99-7df7-40a0-8d26-41b9d5ecfbdf" providerId="ADAL" clId="{2746F31E-4F5B-4724-87A9-44B426D404B6}" dt="2021-05-11T13:14:20.377" v="829" actId="478"/>
          <ac:picMkLst>
            <pc:docMk/>
            <pc:sldMk cId="2891530556" sldId="274"/>
            <ac:picMk id="11" creationId="{2947612A-9497-414E-8BC5-A6A73CAEA2B1}"/>
          </ac:picMkLst>
        </pc:picChg>
        <pc:cxnChg chg="add del mod">
          <ac:chgData name="Uhl, Patrick" userId="b258ca99-7df7-40a0-8d26-41b9d5ecfbdf" providerId="ADAL" clId="{2746F31E-4F5B-4724-87A9-44B426D404B6}" dt="2021-05-11T13:14:18.216" v="826" actId="478"/>
          <ac:cxnSpMkLst>
            <pc:docMk/>
            <pc:sldMk cId="2891530556" sldId="274"/>
            <ac:cxnSpMk id="15" creationId="{CD7CA456-739B-4F7D-842E-3BEF3E3D0100}"/>
          </ac:cxnSpMkLst>
        </pc:cxnChg>
        <pc:cxnChg chg="add del mod">
          <ac:chgData name="Uhl, Patrick" userId="b258ca99-7df7-40a0-8d26-41b9d5ecfbdf" providerId="ADAL" clId="{2746F31E-4F5B-4724-87A9-44B426D404B6}" dt="2021-05-11T13:14:18.216" v="826" actId="478"/>
          <ac:cxnSpMkLst>
            <pc:docMk/>
            <pc:sldMk cId="2891530556" sldId="274"/>
            <ac:cxnSpMk id="16" creationId="{27FBCEA8-C7DC-4FAF-A558-CD208170EC55}"/>
          </ac:cxnSpMkLst>
        </pc:cxnChg>
        <pc:cxnChg chg="add del mod">
          <ac:chgData name="Uhl, Patrick" userId="b258ca99-7df7-40a0-8d26-41b9d5ecfbdf" providerId="ADAL" clId="{2746F31E-4F5B-4724-87A9-44B426D404B6}" dt="2021-05-11T13:14:18.216" v="826" actId="478"/>
          <ac:cxnSpMkLst>
            <pc:docMk/>
            <pc:sldMk cId="2891530556" sldId="274"/>
            <ac:cxnSpMk id="17" creationId="{603BA881-C7FD-40A1-BC9F-D0828739EF7A}"/>
          </ac:cxnSpMkLst>
        </pc:cxnChg>
      </pc:sldChg>
      <pc:sldChg chg="modSp mod">
        <pc:chgData name="Uhl, Patrick" userId="b258ca99-7df7-40a0-8d26-41b9d5ecfbdf" providerId="ADAL" clId="{2746F31E-4F5B-4724-87A9-44B426D404B6}" dt="2021-05-11T13:28:38.245" v="1102" actId="1076"/>
        <pc:sldMkLst>
          <pc:docMk/>
          <pc:sldMk cId="1739459966" sldId="275"/>
        </pc:sldMkLst>
        <pc:spChg chg="mod">
          <ac:chgData name="Uhl, Patrick" userId="b258ca99-7df7-40a0-8d26-41b9d5ecfbdf" providerId="ADAL" clId="{2746F31E-4F5B-4724-87A9-44B426D404B6}" dt="2021-05-11T13:28:38.245" v="1102" actId="1076"/>
          <ac:spMkLst>
            <pc:docMk/>
            <pc:sldMk cId="1739459966" sldId="275"/>
            <ac:spMk id="7" creationId="{4C7B088A-09D2-4A5A-906B-13BBF072D576}"/>
          </ac:spMkLst>
        </pc:spChg>
      </pc:sldChg>
      <pc:sldChg chg="modSp mod">
        <pc:chgData name="Uhl, Patrick" userId="b258ca99-7df7-40a0-8d26-41b9d5ecfbdf" providerId="ADAL" clId="{2746F31E-4F5B-4724-87A9-44B426D404B6}" dt="2021-05-11T13:28:31.809" v="1101" actId="1076"/>
        <pc:sldMkLst>
          <pc:docMk/>
          <pc:sldMk cId="3735749532" sldId="276"/>
        </pc:sldMkLst>
        <pc:spChg chg="mod">
          <ac:chgData name="Uhl, Patrick" userId="b258ca99-7df7-40a0-8d26-41b9d5ecfbdf" providerId="ADAL" clId="{2746F31E-4F5B-4724-87A9-44B426D404B6}" dt="2021-05-11T13:28:31.809" v="1101" actId="1076"/>
          <ac:spMkLst>
            <pc:docMk/>
            <pc:sldMk cId="3735749532" sldId="276"/>
            <ac:spMk id="4" creationId="{0F514532-6F8E-44EF-B9FE-5C1E6FE13D66}"/>
          </ac:spMkLst>
        </pc:spChg>
        <pc:spChg chg="mod">
          <ac:chgData name="Uhl, Patrick" userId="b258ca99-7df7-40a0-8d26-41b9d5ecfbdf" providerId="ADAL" clId="{2746F31E-4F5B-4724-87A9-44B426D404B6}" dt="2021-05-11T13:28:30.255" v="1100" actId="1076"/>
          <ac:spMkLst>
            <pc:docMk/>
            <pc:sldMk cId="3735749532" sldId="276"/>
            <ac:spMk id="7" creationId="{FA3CD559-7E0A-4DE6-B476-CE8E07D16C31}"/>
          </ac:spMkLst>
        </pc:spChg>
      </pc:sldChg>
      <pc:sldChg chg="modSp mod">
        <pc:chgData name="Uhl, Patrick" userId="b258ca99-7df7-40a0-8d26-41b9d5ecfbdf" providerId="ADAL" clId="{2746F31E-4F5B-4724-87A9-44B426D404B6}" dt="2021-05-11T13:28:24.034" v="1099" actId="1076"/>
        <pc:sldMkLst>
          <pc:docMk/>
          <pc:sldMk cId="2418923571" sldId="277"/>
        </pc:sldMkLst>
        <pc:spChg chg="mod">
          <ac:chgData name="Uhl, Patrick" userId="b258ca99-7df7-40a0-8d26-41b9d5ecfbdf" providerId="ADAL" clId="{2746F31E-4F5B-4724-87A9-44B426D404B6}" dt="2021-05-11T13:28:24.034" v="1099" actId="1076"/>
          <ac:spMkLst>
            <pc:docMk/>
            <pc:sldMk cId="2418923571" sldId="277"/>
            <ac:spMk id="5" creationId="{BDBAE8BF-BA0A-46B1-A12F-D7786815DA2E}"/>
          </ac:spMkLst>
        </pc:spChg>
        <pc:spChg chg="mod">
          <ac:chgData name="Uhl, Patrick" userId="b258ca99-7df7-40a0-8d26-41b9d5ecfbdf" providerId="ADAL" clId="{2746F31E-4F5B-4724-87A9-44B426D404B6}" dt="2021-05-11T13:28:22.432" v="1098" actId="1076"/>
          <ac:spMkLst>
            <pc:docMk/>
            <pc:sldMk cId="2418923571" sldId="277"/>
            <ac:spMk id="7" creationId="{FA3CD559-7E0A-4DE6-B476-CE8E07D16C31}"/>
          </ac:spMkLst>
        </pc:spChg>
        <pc:graphicFrameChg chg="mod">
          <ac:chgData name="Uhl, Patrick" userId="b258ca99-7df7-40a0-8d26-41b9d5ecfbdf" providerId="ADAL" clId="{2746F31E-4F5B-4724-87A9-44B426D404B6}" dt="2021-05-11T13:28:20.530" v="1097" actId="1076"/>
          <ac:graphicFrameMkLst>
            <pc:docMk/>
            <pc:sldMk cId="2418923571" sldId="277"/>
            <ac:graphicFrameMk id="2" creationId="{09E72AC4-2243-4C4F-AA89-C8A18CDFE220}"/>
          </ac:graphicFrameMkLst>
        </pc:graphicFrameChg>
      </pc:sldChg>
      <pc:sldChg chg="modSp mod">
        <pc:chgData name="Uhl, Patrick" userId="b258ca99-7df7-40a0-8d26-41b9d5ecfbdf" providerId="ADAL" clId="{2746F31E-4F5B-4724-87A9-44B426D404B6}" dt="2021-05-11T06:49:16.875" v="11" actId="20577"/>
        <pc:sldMkLst>
          <pc:docMk/>
          <pc:sldMk cId="2908533915" sldId="278"/>
        </pc:sldMkLst>
        <pc:spChg chg="mod">
          <ac:chgData name="Uhl, Patrick" userId="b258ca99-7df7-40a0-8d26-41b9d5ecfbdf" providerId="ADAL" clId="{2746F31E-4F5B-4724-87A9-44B426D404B6}" dt="2021-05-11T06:49:16.875" v="11" actId="20577"/>
          <ac:spMkLst>
            <pc:docMk/>
            <pc:sldMk cId="2908533915" sldId="278"/>
            <ac:spMk id="5" creationId="{C69624EE-24D5-474B-A35B-62C24520EFC2}"/>
          </ac:spMkLst>
        </pc:spChg>
      </pc:sldChg>
      <pc:sldChg chg="modSp mod">
        <pc:chgData name="Uhl, Patrick" userId="b258ca99-7df7-40a0-8d26-41b9d5ecfbdf" providerId="ADAL" clId="{2746F31E-4F5B-4724-87A9-44B426D404B6}" dt="2021-05-11T13:17:08.038" v="994" actId="255"/>
        <pc:sldMkLst>
          <pc:docMk/>
          <pc:sldMk cId="1359164160" sldId="279"/>
        </pc:sldMkLst>
        <pc:spChg chg="mod">
          <ac:chgData name="Uhl, Patrick" userId="b258ca99-7df7-40a0-8d26-41b9d5ecfbdf" providerId="ADAL" clId="{2746F31E-4F5B-4724-87A9-44B426D404B6}" dt="2021-05-11T13:17:08.038" v="994" actId="255"/>
          <ac:spMkLst>
            <pc:docMk/>
            <pc:sldMk cId="1359164160" sldId="279"/>
            <ac:spMk id="4" creationId="{FAFDC8F8-AA4D-494E-B95E-6D3353830E01}"/>
          </ac:spMkLst>
        </pc:spChg>
      </pc:sldChg>
      <pc:sldChg chg="delSp modSp add mod modTransition modNotesTx">
        <pc:chgData name="Uhl, Patrick" userId="b258ca99-7df7-40a0-8d26-41b9d5ecfbdf" providerId="ADAL" clId="{2746F31E-4F5B-4724-87A9-44B426D404B6}" dt="2021-05-12T07:57:14.661" v="1146" actId="20577"/>
        <pc:sldMkLst>
          <pc:docMk/>
          <pc:sldMk cId="1038358754" sldId="283"/>
        </pc:sldMkLst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8" creationId="{0E10E245-7B6C-4054-A6E6-65E3D3CC7FCE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9" creationId="{4DFA53B8-E1E1-4AC5-B6F6-A8524FE7681A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10" creationId="{C662443A-CCA9-4C96-B1C5-5D5E78D1519B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12" creationId="{BB2142AE-B4E8-4BD7-8B93-5B32341E700F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13" creationId="{85055A2A-59F4-4B02-AB2B-6FBA67EEA133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14" creationId="{F092A985-2EB5-4457-A258-76D1EAB91EAE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18" creationId="{AC4CDF58-51E4-4E50-AEAF-69C551D5C53C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19" creationId="{F998B17C-6619-4361-916A-FC364C624FBA}"/>
          </ac:spMkLst>
        </pc:spChg>
        <pc:spChg chg="del">
          <ac:chgData name="Uhl, Patrick" userId="b258ca99-7df7-40a0-8d26-41b9d5ecfbdf" providerId="ADAL" clId="{2746F31E-4F5B-4724-87A9-44B426D404B6}" dt="2021-05-11T13:29:29.198" v="1104" actId="21"/>
          <ac:spMkLst>
            <pc:docMk/>
            <pc:sldMk cId="1038358754" sldId="283"/>
            <ac:spMk id="20" creationId="{5C509A43-5C08-43E7-BAFE-26115B7DE442}"/>
          </ac:spMkLst>
        </pc:spChg>
        <pc:picChg chg="del">
          <ac:chgData name="Uhl, Patrick" userId="b258ca99-7df7-40a0-8d26-41b9d5ecfbdf" providerId="ADAL" clId="{2746F31E-4F5B-4724-87A9-44B426D404B6}" dt="2021-05-11T13:29:29.198" v="1104" actId="21"/>
          <ac:picMkLst>
            <pc:docMk/>
            <pc:sldMk cId="1038358754" sldId="283"/>
            <ac:picMk id="5" creationId="{8EB87E71-7457-4010-957B-79CC5E8770F3}"/>
          </ac:picMkLst>
        </pc:picChg>
        <pc:picChg chg="del">
          <ac:chgData name="Uhl, Patrick" userId="b258ca99-7df7-40a0-8d26-41b9d5ecfbdf" providerId="ADAL" clId="{2746F31E-4F5B-4724-87A9-44B426D404B6}" dt="2021-05-11T13:29:29.198" v="1104" actId="21"/>
          <ac:picMkLst>
            <pc:docMk/>
            <pc:sldMk cId="1038358754" sldId="283"/>
            <ac:picMk id="6" creationId="{37F0A524-85DC-4C28-97A0-7AB45149A88E}"/>
          </ac:picMkLst>
        </pc:picChg>
        <pc:picChg chg="del">
          <ac:chgData name="Uhl, Patrick" userId="b258ca99-7df7-40a0-8d26-41b9d5ecfbdf" providerId="ADAL" clId="{2746F31E-4F5B-4724-87A9-44B426D404B6}" dt="2021-05-11T13:29:29.198" v="1104" actId="21"/>
          <ac:picMkLst>
            <pc:docMk/>
            <pc:sldMk cId="1038358754" sldId="283"/>
            <ac:picMk id="7" creationId="{33FFFCF1-0948-49E1-9878-3B2267139956}"/>
          </ac:picMkLst>
        </pc:picChg>
        <pc:picChg chg="del">
          <ac:chgData name="Uhl, Patrick" userId="b258ca99-7df7-40a0-8d26-41b9d5ecfbdf" providerId="ADAL" clId="{2746F31E-4F5B-4724-87A9-44B426D404B6}" dt="2021-05-11T13:29:29.198" v="1104" actId="21"/>
          <ac:picMkLst>
            <pc:docMk/>
            <pc:sldMk cId="1038358754" sldId="283"/>
            <ac:picMk id="11" creationId="{2947612A-9497-414E-8BC5-A6A73CAEA2B1}"/>
          </ac:picMkLst>
        </pc:picChg>
        <pc:cxnChg chg="del mod">
          <ac:chgData name="Uhl, Patrick" userId="b258ca99-7df7-40a0-8d26-41b9d5ecfbdf" providerId="ADAL" clId="{2746F31E-4F5B-4724-87A9-44B426D404B6}" dt="2021-05-11T13:29:29.198" v="1104" actId="21"/>
          <ac:cxnSpMkLst>
            <pc:docMk/>
            <pc:sldMk cId="1038358754" sldId="283"/>
            <ac:cxnSpMk id="15" creationId="{CD7CA456-739B-4F7D-842E-3BEF3E3D0100}"/>
          </ac:cxnSpMkLst>
        </pc:cxnChg>
        <pc:cxnChg chg="del mod">
          <ac:chgData name="Uhl, Patrick" userId="b258ca99-7df7-40a0-8d26-41b9d5ecfbdf" providerId="ADAL" clId="{2746F31E-4F5B-4724-87A9-44B426D404B6}" dt="2021-05-11T13:29:29.198" v="1104" actId="21"/>
          <ac:cxnSpMkLst>
            <pc:docMk/>
            <pc:sldMk cId="1038358754" sldId="283"/>
            <ac:cxnSpMk id="16" creationId="{27FBCEA8-C7DC-4FAF-A558-CD208170EC55}"/>
          </ac:cxnSpMkLst>
        </pc:cxnChg>
        <pc:cxnChg chg="del mod">
          <ac:chgData name="Uhl, Patrick" userId="b258ca99-7df7-40a0-8d26-41b9d5ecfbdf" providerId="ADAL" clId="{2746F31E-4F5B-4724-87A9-44B426D404B6}" dt="2021-05-11T13:29:29.198" v="1104" actId="21"/>
          <ac:cxnSpMkLst>
            <pc:docMk/>
            <pc:sldMk cId="1038358754" sldId="283"/>
            <ac:cxnSpMk id="17" creationId="{603BA881-C7FD-40A1-BC9F-D0828739EF7A}"/>
          </ac:cxnSpMkLst>
        </pc:cxnChg>
      </pc:sldChg>
      <pc:sldChg chg="modSp new mod">
        <pc:chgData name="Uhl, Patrick" userId="b258ca99-7df7-40a0-8d26-41b9d5ecfbdf" providerId="ADAL" clId="{2746F31E-4F5B-4724-87A9-44B426D404B6}" dt="2021-05-12T07:56:58.495" v="1145" actId="20577"/>
        <pc:sldMkLst>
          <pc:docMk/>
          <pc:sldMk cId="1321191006" sldId="284"/>
        </pc:sldMkLst>
        <pc:spChg chg="mod">
          <ac:chgData name="Uhl, Patrick" userId="b258ca99-7df7-40a0-8d26-41b9d5ecfbdf" providerId="ADAL" clId="{2746F31E-4F5B-4724-87A9-44B426D404B6}" dt="2021-05-12T07:56:58.495" v="1145" actId="20577"/>
          <ac:spMkLst>
            <pc:docMk/>
            <pc:sldMk cId="1321191006" sldId="284"/>
            <ac:spMk id="2" creationId="{1E3B36E6-B289-49C2-92EC-883360EA9CC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000C98-876E-4E5C-A281-7CF377ED0A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0A282C-CF90-4F91-B1BD-A60BEB2D8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48088-5B77-44F0-9B04-95467BDFE2B4}" type="datetimeFigureOut">
              <a:rPr lang="de-DE" smtClean="0"/>
              <a:t>19.08.2021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08C3F0-A94E-4C88-A27E-9A210E91A9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DAFEC8-D999-4638-A425-0F18BCD6A1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F03C4-F335-48CF-BE5F-1A71BB5949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074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606BC-454C-46BC-8107-8EBBD34C34F5}" type="datetimeFigureOut">
              <a:rPr lang="de-DE" smtClean="0"/>
              <a:t>19.08.2021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1D75B-A565-4AA9-9BC4-A5210D0162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5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ifunk-stuttgart.d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Folie an Gegebenheiten vor Ort anpassen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1D75B-A565-4AA9-9BC4-A5210D01624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13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1D75B-A565-4AA9-9BC4-A5210D0162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21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Freifunk ist eine nichtkommerzielle Initiative für freie Funknetzwerke. Ziele sind die Aufklärung und Sensibilisierung zum Thema Kommunikations- und Informationsfreiheit, die Verminderung der digitalen Spaltung und die ungehinderte Verbreitung von Wissen und Ressourcen. Insgesamt handelt es sich aus Sicht des Oberkirchenrats um eine unterstützenswerte Initiative.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Freifunk-Netz ist vom internen Netz zu jedem Zeitpunkt strikt getrennt.  Aus dem Freifunk-Netz ist also kein Zugriff auf das interne Netz möglich, auch wenn die Netze den gleichen Internetanschluss nutzen.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Gefahr von Abmahnungen durch rechtsmissbräuchliche Nutzung des freien WLAN-Netzes ist bei Freifunk quasi ausgeschlossen, da aus dem Internet im Nachhinein nicht mehr erkenntlich ist von welchem Freifunk-Router eine Verbindung ins Internet kam. Sichtbar nach außen ist der Gateway-Betreiber, z.B. </a:t>
            </a:r>
            <a:r>
              <a:rPr lang="de-D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Freifunk Stuttgart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Kirchengemeinde als Anschlussinhaber kann somit durch Abmahnende nicht identifiziert werden.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1D75B-A565-4AA9-9BC4-A5210D0162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27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1D75B-A565-4AA9-9BC4-A5210D0162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7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1D75B-A565-4AA9-9BC4-A5210D0162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37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1D75B-A565-4AA9-9BC4-A5210D01624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69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1D75B-A565-4AA9-9BC4-A5210D01624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350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1D75B-A565-4AA9-9BC4-A5210D01624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37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1D75B-A565-4AA9-9BC4-A5210D01624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96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33450"/>
            <a:ext cx="9144000" cy="1824037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de-DE"/>
              <a:t>Titel eintragen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949045"/>
            <a:ext cx="9144000" cy="487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eintragen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4F6A94-6E18-4F86-B05C-3F4885662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7700" y="5096304"/>
            <a:ext cx="3316600" cy="1602517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4606495-559C-4ED5-94F7-DD07F6D6711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3627961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322A7F1-82B7-424C-92E9-27E31B949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819520"/>
            <a:ext cx="9144000" cy="76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Referent hinzufügen</a:t>
            </a:r>
          </a:p>
        </p:txBody>
      </p:sp>
    </p:spTree>
    <p:extLst>
      <p:ext uri="{BB962C8B-B14F-4D97-AF65-F5344CB8AC3E}">
        <p14:creationId xmlns:p14="http://schemas.microsoft.com/office/powerpoint/2010/main" val="223895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9375"/>
          <a:stretch/>
        </p:blipFill>
        <p:spPr>
          <a:xfrm>
            <a:off x="0" y="504824"/>
            <a:ext cx="12192000" cy="6353175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8625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4" b="1602"/>
          <a:stretch/>
        </p:blipFill>
        <p:spPr>
          <a:xfrm>
            <a:off x="0" y="504823"/>
            <a:ext cx="12192000" cy="635317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1557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12383"/>
          <a:stretch/>
        </p:blipFill>
        <p:spPr>
          <a:xfrm>
            <a:off x="-26802" y="504823"/>
            <a:ext cx="12218802" cy="635317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02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9132"/>
          <a:stretch/>
        </p:blipFill>
        <p:spPr>
          <a:xfrm>
            <a:off x="0" y="504822"/>
            <a:ext cx="12192000" cy="635317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4619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 b="10272"/>
          <a:stretch/>
        </p:blipFill>
        <p:spPr>
          <a:xfrm>
            <a:off x="0" y="504821"/>
            <a:ext cx="12191999" cy="6353179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79897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b="1654"/>
          <a:stretch/>
        </p:blipFill>
        <p:spPr>
          <a:xfrm>
            <a:off x="0" y="504821"/>
            <a:ext cx="12191999" cy="6353179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31232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 b="10108"/>
          <a:stretch/>
        </p:blipFill>
        <p:spPr>
          <a:xfrm>
            <a:off x="0" y="504821"/>
            <a:ext cx="12191999" cy="6353179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7123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 ohne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A4F6A94-6E18-4F86-B05C-3F4885662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7700" y="5096304"/>
            <a:ext cx="3316600" cy="1602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AA009B-1C02-4A7E-B071-3B4F7D634B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66269"/>
            <a:ext cx="9144000" cy="1499507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de-DE" err="1"/>
              <a:t>Dankwort</a:t>
            </a:r>
            <a:r>
              <a:rPr lang="de-DE"/>
              <a:t>/Schlusszitat eintragen	</a:t>
            </a:r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DFE522E-2F10-4663-927C-68360DE1865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773914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E90CD49-B3B4-4832-9469-A08AA1DF52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78510"/>
            <a:ext cx="9143999" cy="202931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  <a:p>
            <a:pPr lvl="0"/>
            <a:r>
              <a:rPr lang="de-DE"/>
              <a:t>Direktor</a:t>
            </a:r>
          </a:p>
          <a:p>
            <a:pPr lvl="0"/>
            <a:endParaRPr lang="de-DE"/>
          </a:p>
          <a:p>
            <a:pPr lvl="0"/>
            <a:r>
              <a:rPr lang="de-DE"/>
              <a:t>Evangelischer Oberkirchenrat		Telefon: 	0711 2149-173</a:t>
            </a:r>
          </a:p>
          <a:p>
            <a:pPr lvl="0"/>
            <a:r>
              <a:rPr lang="de-DE" err="1"/>
              <a:t>Gänsheidestraße</a:t>
            </a:r>
            <a:r>
              <a:rPr lang="de-DE"/>
              <a:t> 4				Mobil: 	0160 9049-5647</a:t>
            </a:r>
          </a:p>
          <a:p>
            <a:pPr lvl="0"/>
            <a:r>
              <a:rPr lang="de-DE"/>
              <a:t>D-70184 Stuttgart				E-Mail:	vorname.name@elkwue.de</a:t>
            </a:r>
          </a:p>
        </p:txBody>
      </p:sp>
    </p:spTree>
    <p:extLst>
      <p:ext uri="{BB962C8B-B14F-4D97-AF65-F5344CB8AC3E}">
        <p14:creationId xmlns:p14="http://schemas.microsoft.com/office/powerpoint/2010/main" val="157912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 kleines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A4F6A94-6E18-4F86-B05C-3F4885662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7025" y="5096304"/>
            <a:ext cx="3316600" cy="1602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AA009B-1C02-4A7E-B071-3B4F7D634B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6799" y="266711"/>
            <a:ext cx="6762749" cy="229906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de-DE" err="1"/>
              <a:t>Dankwort</a:t>
            </a:r>
            <a:r>
              <a:rPr lang="de-DE"/>
              <a:t>/Schlusszitat eintragen	</a:t>
            </a:r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DFE522E-2F10-4663-927C-68360DE1865C}"/>
              </a:ext>
            </a:extLst>
          </p:cNvPr>
          <p:cNvCxnSpPr>
            <a:cxnSpLocks/>
          </p:cNvCxnSpPr>
          <p:nvPr userDrawn="1"/>
        </p:nvCxnSpPr>
        <p:spPr>
          <a:xfrm>
            <a:off x="4876800" y="2773914"/>
            <a:ext cx="67627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00E3FB0-0ED0-4A68-AF13-65BC9CC8A4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063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9944E351-48D5-4B4A-92A7-39A44C81E6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800" y="2978510"/>
            <a:ext cx="7036038" cy="2029317"/>
          </a:xfrm>
          <a:prstGeom prst="rect">
            <a:avLst/>
          </a:prstGeom>
        </p:spPr>
        <p:txBody>
          <a:bodyPr/>
          <a:lstStyle>
            <a:lvl1pPr marL="0" indent="0" algn="l" defTabSz="830263">
              <a:spcBef>
                <a:spcPts val="0"/>
              </a:spcBef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  <a:p>
            <a:pPr lvl="0"/>
            <a:r>
              <a:rPr lang="de-DE"/>
              <a:t>Direktor</a:t>
            </a:r>
          </a:p>
          <a:p>
            <a:pPr lvl="0"/>
            <a:endParaRPr lang="de-DE"/>
          </a:p>
          <a:p>
            <a:pPr lvl="0"/>
            <a:r>
              <a:rPr lang="de-DE"/>
              <a:t>Evangelischer Oberkirchenrat	Telefon: 	0711 2149-173</a:t>
            </a:r>
          </a:p>
          <a:p>
            <a:pPr lvl="0"/>
            <a:r>
              <a:rPr lang="de-DE" err="1"/>
              <a:t>Gänsheidestraße</a:t>
            </a:r>
            <a:r>
              <a:rPr lang="de-DE"/>
              <a:t> 4		Mobil: 	0160 9049-5647</a:t>
            </a:r>
          </a:p>
          <a:p>
            <a:pPr lvl="0"/>
            <a:r>
              <a:rPr lang="de-DE"/>
              <a:t>D-70184 Stuttgart			E-Mail:	vorname.name@elkwue.de</a:t>
            </a:r>
          </a:p>
        </p:txBody>
      </p:sp>
    </p:spTree>
    <p:extLst>
      <p:ext uri="{BB962C8B-B14F-4D97-AF65-F5344CB8AC3E}">
        <p14:creationId xmlns:p14="http://schemas.microsoft.com/office/powerpoint/2010/main" val="115471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 Bild vollflächi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78A4036-D2DA-4424-B7F6-11A240537CAB}"/>
              </a:ext>
            </a:extLst>
          </p:cNvPr>
          <p:cNvSpPr/>
          <p:nvPr userDrawn="1"/>
        </p:nvSpPr>
        <p:spPr>
          <a:xfrm>
            <a:off x="986971" y="752475"/>
            <a:ext cx="10218057" cy="4267200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66269"/>
            <a:ext cx="9144000" cy="1499507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de-DE" err="1"/>
              <a:t>Dankwort</a:t>
            </a:r>
            <a:r>
              <a:rPr lang="de-DE"/>
              <a:t>/Schlusszitat eintragen	</a:t>
            </a:r>
            <a:endParaRPr lang="en-US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4606495-559C-4ED5-94F7-DD07F6D6711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773914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687CEC5-3482-4BEB-92AA-CDCE47D0A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139" y="5289234"/>
            <a:ext cx="2933722" cy="1475916"/>
          </a:xfrm>
          <a:prstGeom prst="rect">
            <a:avLst/>
          </a:prstGeom>
        </p:spPr>
      </p:pic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AFCAA9B1-2EDA-4C92-BBD3-4EFE5D9A2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78510"/>
            <a:ext cx="9143999" cy="202932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  <a:p>
            <a:pPr lvl="0"/>
            <a:r>
              <a:rPr lang="de-DE"/>
              <a:t>Direktor</a:t>
            </a:r>
          </a:p>
          <a:p>
            <a:pPr lvl="0"/>
            <a:endParaRPr lang="de-DE"/>
          </a:p>
          <a:p>
            <a:pPr lvl="0"/>
            <a:r>
              <a:rPr lang="de-DE"/>
              <a:t>Evangelischer Oberkirchenrat		Telefon: 	0711 2149-173</a:t>
            </a:r>
          </a:p>
          <a:p>
            <a:pPr lvl="0"/>
            <a:r>
              <a:rPr lang="de-DE" err="1"/>
              <a:t>Gänsheidestraße</a:t>
            </a:r>
            <a:r>
              <a:rPr lang="de-DE"/>
              <a:t> 4				Mobil: 	0160 9049-5647</a:t>
            </a:r>
          </a:p>
          <a:p>
            <a:pPr lvl="0"/>
            <a:r>
              <a:rPr lang="de-DE"/>
              <a:t>D-70184 Stuttgart				E-Mail:	vorname.name@elkwue.de</a:t>
            </a:r>
          </a:p>
        </p:txBody>
      </p:sp>
    </p:spTree>
    <p:extLst>
      <p:ext uri="{BB962C8B-B14F-4D97-AF65-F5344CB8AC3E}">
        <p14:creationId xmlns:p14="http://schemas.microsoft.com/office/powerpoint/2010/main" val="4175675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Hintergrundbil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78A4036-D2DA-4424-B7F6-11A240537CAB}"/>
              </a:ext>
            </a:extLst>
          </p:cNvPr>
          <p:cNvSpPr/>
          <p:nvPr userDrawn="1"/>
        </p:nvSpPr>
        <p:spPr>
          <a:xfrm>
            <a:off x="928914" y="1117599"/>
            <a:ext cx="10218057" cy="3701144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262743"/>
            <a:ext cx="9144000" cy="1494744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r>
              <a:rPr lang="de-DE"/>
              <a:t>Titel eintragen	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949045"/>
            <a:ext cx="9144000" cy="487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eintragen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4606495-559C-4ED5-94F7-DD07F6D6711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3627961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322A7F1-82B7-424C-92E9-27E31B949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819520"/>
            <a:ext cx="9144000" cy="76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Referent hinzufügen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87CEC5-3482-4BEB-92AA-CDCE47D0A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139" y="5289234"/>
            <a:ext cx="2933722" cy="14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33450"/>
            <a:ext cx="9144000" cy="1824037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de-DE"/>
              <a:t>Titel eintragen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949045"/>
            <a:ext cx="9144000" cy="487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eintragen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4F6A94-6E18-4F86-B05C-3F4885662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7700" y="5096304"/>
            <a:ext cx="3316600" cy="1602517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4606495-559C-4ED5-94F7-DD07F6D6711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3627961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322A7F1-82B7-424C-92E9-27E31B949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819520"/>
            <a:ext cx="9144000" cy="76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Referent hinzufügen</a:t>
            </a:r>
          </a:p>
        </p:txBody>
      </p:sp>
    </p:spTree>
    <p:extLst>
      <p:ext uri="{BB962C8B-B14F-4D97-AF65-F5344CB8AC3E}">
        <p14:creationId xmlns:p14="http://schemas.microsoft.com/office/powerpoint/2010/main" val="3702224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mit Hintergrundbil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78A4036-D2DA-4424-B7F6-11A240537CAB}"/>
              </a:ext>
            </a:extLst>
          </p:cNvPr>
          <p:cNvSpPr/>
          <p:nvPr userDrawn="1"/>
        </p:nvSpPr>
        <p:spPr>
          <a:xfrm>
            <a:off x="928914" y="1117599"/>
            <a:ext cx="10218057" cy="3701144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262743"/>
            <a:ext cx="9144000" cy="1494744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r>
              <a:rPr lang="de-DE"/>
              <a:t>Titel eintragen	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949045"/>
            <a:ext cx="9144000" cy="4873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eintragen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4606495-559C-4ED5-94F7-DD07F6D6711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3627961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322A7F1-82B7-424C-92E9-27E31B949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819520"/>
            <a:ext cx="9144000" cy="76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Referent hinzufügen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87CEC5-3482-4BEB-92AA-CDCE47D0A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139" y="5289234"/>
            <a:ext cx="2933722" cy="14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3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23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3F85D59-E613-4743-A91B-71014D868E9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4394E6-6FFA-4C62-AADB-BE32A08475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6735A047-FB57-4713-AD18-D5B7FED98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2403262507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55C290-CA84-4044-809A-13A0D97409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374" y="1727999"/>
            <a:ext cx="11329987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B53BE4EE-D4C7-44EF-82B7-324AD3F2E43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5">
            <a:extLst>
              <a:ext uri="{FF2B5EF4-FFF2-40B4-BE49-F238E27FC236}">
                <a16:creationId xmlns:a16="http://schemas.microsoft.com/office/drawing/2014/main" id="{B82A87AB-9EB9-4341-8831-FF84CE9A94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70D5C720-76E2-4357-B383-8175562CAB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124594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6C71904-6CCA-4837-A795-FDCA8E1B536A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85775" y="1728000"/>
            <a:ext cx="11329988" cy="4501598"/>
          </a:xfrm>
        </p:spPr>
        <p:txBody>
          <a:bodyPr/>
          <a:lstStyle/>
          <a:p>
            <a:endParaRPr lang="de-DE"/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C4C4804-CF20-45DC-84B5-FF3B552B21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5">
            <a:extLst>
              <a:ext uri="{FF2B5EF4-FFF2-40B4-BE49-F238E27FC236}">
                <a16:creationId xmlns:a16="http://schemas.microsoft.com/office/drawing/2014/main" id="{D72FCE4F-05F4-4DE5-B21A-86683A9FC0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12AB34FB-E5E3-494C-A8D3-53D2CC9BAF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3657930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1790F-59BF-44D5-BB74-7396C9E61E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5374" y="1728000"/>
            <a:ext cx="11329987" cy="4500000"/>
          </a:xfrm>
        </p:spPr>
        <p:txBody>
          <a:bodyPr/>
          <a:lstStyle/>
          <a:p>
            <a:endParaRPr lang="de-DE"/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174AC61D-EBA6-4C71-87E5-C3DE77E29E3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5">
            <a:extLst>
              <a:ext uri="{FF2B5EF4-FFF2-40B4-BE49-F238E27FC236}">
                <a16:creationId xmlns:a16="http://schemas.microsoft.com/office/drawing/2014/main" id="{7925DEA5-DE85-441E-B87A-9CD56105CE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D090C0A4-6A15-4060-8233-9C4F405D1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2736738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1790F-59BF-44D5-BB74-7396C9E61E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505319"/>
            <a:ext cx="12192000" cy="635268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7E7608-5DCE-4DF3-87DC-2BC3EE0955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14727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8" b="-326"/>
          <a:stretch/>
        </p:blipFill>
        <p:spPr>
          <a:xfrm>
            <a:off x="0" y="504825"/>
            <a:ext cx="12192000" cy="698817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7E7608-5DCE-4DF3-87DC-2BC3EE0955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01704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9375"/>
          <a:stretch/>
        </p:blipFill>
        <p:spPr>
          <a:xfrm>
            <a:off x="0" y="504824"/>
            <a:ext cx="12192000" cy="6353175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3739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420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4" b="1602"/>
          <a:stretch/>
        </p:blipFill>
        <p:spPr>
          <a:xfrm>
            <a:off x="0" y="504823"/>
            <a:ext cx="12192000" cy="635317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84010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12383"/>
          <a:stretch/>
        </p:blipFill>
        <p:spPr>
          <a:xfrm>
            <a:off x="-26802" y="504823"/>
            <a:ext cx="12218802" cy="635317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09862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rad vollflächiges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9132"/>
          <a:stretch/>
        </p:blipFill>
        <p:spPr>
          <a:xfrm>
            <a:off x="0" y="504822"/>
            <a:ext cx="12192000" cy="635317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8008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 b="10272"/>
          <a:stretch/>
        </p:blipFill>
        <p:spPr>
          <a:xfrm>
            <a:off x="0" y="504821"/>
            <a:ext cx="12191999" cy="6353179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75180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b="1654"/>
          <a:stretch/>
        </p:blipFill>
        <p:spPr>
          <a:xfrm>
            <a:off x="0" y="504821"/>
            <a:ext cx="12191999" cy="6353179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5716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rad vollflächiges Bild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 b="10108"/>
          <a:stretch/>
        </p:blipFill>
        <p:spPr>
          <a:xfrm>
            <a:off x="0" y="504821"/>
            <a:ext cx="12191999" cy="6353179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7D72D77-B0EE-473F-AC86-FA42F41CFF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64360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 ohne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A4F6A94-6E18-4F86-B05C-3F4885662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7700" y="5096304"/>
            <a:ext cx="3316600" cy="1602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AA009B-1C02-4A7E-B071-3B4F7D634B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66269"/>
            <a:ext cx="9144000" cy="1499507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de-DE" err="1"/>
              <a:t>Dankwort</a:t>
            </a:r>
            <a:r>
              <a:rPr lang="de-DE"/>
              <a:t>/Schlusszitat eintragen	</a:t>
            </a:r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DFE522E-2F10-4663-927C-68360DE1865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773914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E90CD49-B3B4-4832-9469-A08AA1DF52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78510"/>
            <a:ext cx="9143999" cy="202931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  <a:p>
            <a:pPr lvl="0"/>
            <a:r>
              <a:rPr lang="de-DE"/>
              <a:t>Direktor</a:t>
            </a:r>
          </a:p>
          <a:p>
            <a:pPr lvl="0"/>
            <a:endParaRPr lang="de-DE"/>
          </a:p>
          <a:p>
            <a:pPr lvl="0"/>
            <a:r>
              <a:rPr lang="de-DE"/>
              <a:t>Evangelischer Oberkirchenrat		Telefon: 	0711 2149-173</a:t>
            </a:r>
          </a:p>
          <a:p>
            <a:pPr lvl="0"/>
            <a:r>
              <a:rPr lang="de-DE" err="1"/>
              <a:t>Gänsheidestraße</a:t>
            </a:r>
            <a:r>
              <a:rPr lang="de-DE"/>
              <a:t> 4				Mobil: 	0160 9049-5647</a:t>
            </a:r>
          </a:p>
          <a:p>
            <a:pPr lvl="0"/>
            <a:r>
              <a:rPr lang="de-DE"/>
              <a:t>D-70184 Stuttgart				E-Mail:	vorname.name@elkwue.de</a:t>
            </a:r>
          </a:p>
        </p:txBody>
      </p:sp>
    </p:spTree>
    <p:extLst>
      <p:ext uri="{BB962C8B-B14F-4D97-AF65-F5344CB8AC3E}">
        <p14:creationId xmlns:p14="http://schemas.microsoft.com/office/powerpoint/2010/main" val="1765165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 kleines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A4F6A94-6E18-4F86-B05C-3F4885662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7025" y="5096304"/>
            <a:ext cx="3316600" cy="1602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AA009B-1C02-4A7E-B071-3B4F7D634B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6799" y="266711"/>
            <a:ext cx="6762749" cy="2299066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de-DE" err="1"/>
              <a:t>Dankwort</a:t>
            </a:r>
            <a:r>
              <a:rPr lang="de-DE"/>
              <a:t>/Schlusszitat eintragen	</a:t>
            </a:r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DFE522E-2F10-4663-927C-68360DE1865C}"/>
              </a:ext>
            </a:extLst>
          </p:cNvPr>
          <p:cNvCxnSpPr>
            <a:cxnSpLocks/>
          </p:cNvCxnSpPr>
          <p:nvPr userDrawn="1"/>
        </p:nvCxnSpPr>
        <p:spPr>
          <a:xfrm>
            <a:off x="4876800" y="2773914"/>
            <a:ext cx="67627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00E3FB0-0ED0-4A68-AF13-65BC9CC8A4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063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9944E351-48D5-4B4A-92A7-39A44C81E6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800" y="2978510"/>
            <a:ext cx="7036038" cy="2029317"/>
          </a:xfrm>
          <a:prstGeom prst="rect">
            <a:avLst/>
          </a:prstGeom>
        </p:spPr>
        <p:txBody>
          <a:bodyPr/>
          <a:lstStyle>
            <a:lvl1pPr marL="0" indent="0" algn="l" defTabSz="830263">
              <a:spcBef>
                <a:spcPts val="0"/>
              </a:spcBef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  <a:p>
            <a:pPr lvl="0"/>
            <a:r>
              <a:rPr lang="de-DE"/>
              <a:t>Direktor</a:t>
            </a:r>
          </a:p>
          <a:p>
            <a:pPr lvl="0"/>
            <a:endParaRPr lang="de-DE"/>
          </a:p>
          <a:p>
            <a:pPr lvl="0"/>
            <a:r>
              <a:rPr lang="de-DE"/>
              <a:t>Evangelischer Oberkirchenrat	Telefon: 	0711 2149-173</a:t>
            </a:r>
          </a:p>
          <a:p>
            <a:pPr lvl="0"/>
            <a:r>
              <a:rPr lang="de-DE" err="1"/>
              <a:t>Gänsheidestraße</a:t>
            </a:r>
            <a:r>
              <a:rPr lang="de-DE"/>
              <a:t> 4		Mobil: 	0160 9049-5647</a:t>
            </a:r>
          </a:p>
          <a:p>
            <a:pPr lvl="0"/>
            <a:r>
              <a:rPr lang="de-DE"/>
              <a:t>D-70184 Stuttgart			E-Mail:	vorname.name@elkwue.de</a:t>
            </a:r>
          </a:p>
        </p:txBody>
      </p:sp>
    </p:spTree>
    <p:extLst>
      <p:ext uri="{BB962C8B-B14F-4D97-AF65-F5344CB8AC3E}">
        <p14:creationId xmlns:p14="http://schemas.microsoft.com/office/powerpoint/2010/main" val="1329991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 Bild vollflächi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78A4036-D2DA-4424-B7F6-11A240537CAB}"/>
              </a:ext>
            </a:extLst>
          </p:cNvPr>
          <p:cNvSpPr/>
          <p:nvPr userDrawn="1"/>
        </p:nvSpPr>
        <p:spPr>
          <a:xfrm>
            <a:off x="986971" y="752475"/>
            <a:ext cx="10218057" cy="4267200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66269"/>
            <a:ext cx="9144000" cy="1499507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de-DE" err="1"/>
              <a:t>Dankwort</a:t>
            </a:r>
            <a:r>
              <a:rPr lang="de-DE"/>
              <a:t>/Schlusszitat eintragen	</a:t>
            </a:r>
            <a:endParaRPr lang="en-US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4606495-559C-4ED5-94F7-DD07F6D6711C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773914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687CEC5-3482-4BEB-92AA-CDCE47D0A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139" y="5289234"/>
            <a:ext cx="2933722" cy="1475916"/>
          </a:xfrm>
          <a:prstGeom prst="rect">
            <a:avLst/>
          </a:prstGeom>
        </p:spPr>
      </p:pic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AFCAA9B1-2EDA-4C92-BBD3-4EFE5D9A2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78510"/>
            <a:ext cx="9143999" cy="202932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  <a:p>
            <a:pPr lvl="0"/>
            <a:r>
              <a:rPr lang="de-DE"/>
              <a:t>Direktor</a:t>
            </a:r>
          </a:p>
          <a:p>
            <a:pPr lvl="0"/>
            <a:endParaRPr lang="de-DE"/>
          </a:p>
          <a:p>
            <a:pPr lvl="0"/>
            <a:r>
              <a:rPr lang="de-DE"/>
              <a:t>Evangelischer Oberkirchenrat		Telefon: 	0711 2149-173</a:t>
            </a:r>
          </a:p>
          <a:p>
            <a:pPr lvl="0"/>
            <a:r>
              <a:rPr lang="de-DE" err="1"/>
              <a:t>Gänsheidestraße</a:t>
            </a:r>
            <a:r>
              <a:rPr lang="de-DE"/>
              <a:t> 4				Mobil: 	0160 9049-5647</a:t>
            </a:r>
          </a:p>
          <a:p>
            <a:pPr lvl="0"/>
            <a:r>
              <a:rPr lang="de-DE"/>
              <a:t>D-70184 Stuttgart				E-Mail:	vorname.name@elkwue.de</a:t>
            </a:r>
          </a:p>
        </p:txBody>
      </p:sp>
    </p:spTree>
    <p:extLst>
      <p:ext uri="{BB962C8B-B14F-4D97-AF65-F5344CB8AC3E}">
        <p14:creationId xmlns:p14="http://schemas.microsoft.com/office/powerpoint/2010/main" val="1221824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2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3F85D59-E613-4743-A91B-71014D868E9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94394E6-6FFA-4C62-AADB-BE32A08475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6735A047-FB57-4713-AD18-D5B7FED98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2269719024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35E33B1-9598-40AC-ADA4-6E2781A964CA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platzhalter 15">
            <a:extLst>
              <a:ext uri="{FF2B5EF4-FFF2-40B4-BE49-F238E27FC236}">
                <a16:creationId xmlns:a16="http://schemas.microsoft.com/office/drawing/2014/main" id="{DAE2F372-C57D-40CA-B85A-E8D6B12E04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30" name="Textplatzhalter 22">
            <a:extLst>
              <a:ext uri="{FF2B5EF4-FFF2-40B4-BE49-F238E27FC236}">
                <a16:creationId xmlns:a16="http://schemas.microsoft.com/office/drawing/2014/main" id="{F9C5FFFD-60D2-43B2-AE11-8298194760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3068559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55C290-CA84-4044-809A-13A0D97409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374" y="1728000"/>
            <a:ext cx="11329987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47CB4D9-7916-4690-9FDF-8BBE4ADFBD89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679550E8-CF94-4366-ACF3-68702D1C3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EADC75AD-D0E2-4B5C-96BB-E8FFE0A660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2267399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6C71904-6CCA-4837-A795-FDCA8E1B536A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85775" y="1728000"/>
            <a:ext cx="11329988" cy="4500000"/>
          </a:xfrm>
        </p:spPr>
        <p:txBody>
          <a:bodyPr/>
          <a:lstStyle/>
          <a:p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35E081B-C2EF-4C56-80C9-7B399C84BEB4}"/>
              </a:ext>
            </a:extLst>
          </p:cNvPr>
          <p:cNvCxnSpPr/>
          <p:nvPr userDrawn="1"/>
        </p:nvCxnSpPr>
        <p:spPr>
          <a:xfrm>
            <a:off x="6156549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2683C05-1D17-447C-ACE4-5C1794350B01}"/>
              </a:ext>
            </a:extLst>
          </p:cNvPr>
          <p:cNvCxnSpPr/>
          <p:nvPr userDrawn="1"/>
        </p:nvCxnSpPr>
        <p:spPr>
          <a:xfrm>
            <a:off x="9830917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E1DF86D-25B3-4CED-86FF-52C173CDD4EF}"/>
              </a:ext>
            </a:extLst>
          </p:cNvPr>
          <p:cNvCxnSpPr/>
          <p:nvPr userDrawn="1"/>
        </p:nvCxnSpPr>
        <p:spPr>
          <a:xfrm>
            <a:off x="10994955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BC32DC2-F2AA-4CC9-91E0-BF8E65194EA1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F75BAB0F-458F-44E3-BF5C-A2C61C047D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7FADE963-FC09-4BA3-91AA-28484A0BB3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1225055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1790F-59BF-44D5-BB74-7396C9E61E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5374" y="1728000"/>
            <a:ext cx="11329987" cy="4500000"/>
          </a:xfrm>
        </p:spPr>
        <p:txBody>
          <a:bodyPr/>
          <a:lstStyle/>
          <a:p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A81F3A3-4B42-449E-BCC0-FA3EFA365580}"/>
              </a:ext>
            </a:extLst>
          </p:cNvPr>
          <p:cNvCxnSpPr/>
          <p:nvPr userDrawn="1"/>
        </p:nvCxnSpPr>
        <p:spPr>
          <a:xfrm>
            <a:off x="6156549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332AF5D-899D-414C-B4C6-491454B26D86}"/>
              </a:ext>
            </a:extLst>
          </p:cNvPr>
          <p:cNvCxnSpPr/>
          <p:nvPr userDrawn="1"/>
        </p:nvCxnSpPr>
        <p:spPr>
          <a:xfrm>
            <a:off x="9830917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C67987A-3DC8-48AF-80D1-B9246246F1A0}"/>
              </a:ext>
            </a:extLst>
          </p:cNvPr>
          <p:cNvCxnSpPr/>
          <p:nvPr userDrawn="1"/>
        </p:nvCxnSpPr>
        <p:spPr>
          <a:xfrm>
            <a:off x="10994955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1F40C6F-7609-42F1-AE8D-3EB76333A90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CB0C3849-E944-457D-A3C0-74151F8614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FB6E849-56FF-4D10-9EF6-663D8D568D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2011609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1790F-59BF-44D5-BB74-7396C9E61E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505319"/>
            <a:ext cx="12192000" cy="635268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7E7608-5DCE-4DF3-87DC-2BC3EE0955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7287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484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515FF1-0A02-4CEE-B14B-E672F57959E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0E1C4A08-E00C-4F40-B725-B5867940A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27" name="Textplatzhalter 22">
            <a:extLst>
              <a:ext uri="{FF2B5EF4-FFF2-40B4-BE49-F238E27FC236}">
                <a16:creationId xmlns:a16="http://schemas.microsoft.com/office/drawing/2014/main" id="{33D542D6-1E6E-4C56-B150-A91778C520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3529447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DDFA385A-57BC-4699-9691-B4DD59C9D1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374" y="1728000"/>
            <a:ext cx="11329987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EB6F54B-F116-46AB-888D-D966306A9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8EC637FE-EFF8-4DD3-95E2-3F4949A7E2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DEEF6CBA-4429-4A0F-ABEE-7A9B46A8C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1334253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la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903CD8F6-2AFF-460A-A486-CE5FB37804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5374" y="1728000"/>
            <a:ext cx="11329987" cy="4500000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5119947-A812-4F85-9485-73C58257F2F7}"/>
              </a:ext>
            </a:extLst>
          </p:cNvPr>
          <p:cNvSpPr txBox="1"/>
          <p:nvPr userDrawn="1"/>
        </p:nvSpPr>
        <p:spPr>
          <a:xfrm>
            <a:off x="11495291" y="6444839"/>
            <a:ext cx="21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F553537-4D4B-4F49-A594-8881C8F2C772}"/>
              </a:ext>
            </a:extLst>
          </p:cNvPr>
          <p:cNvSpPr txBox="1"/>
          <p:nvPr userDrawn="1"/>
        </p:nvSpPr>
        <p:spPr>
          <a:xfrm>
            <a:off x="11119425" y="6444839"/>
            <a:ext cx="47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8D9346E0-94FB-4D3A-A1D2-A09474D83F5B}" type="slidenum">
              <a:rPr lang="de-DE" sz="1400" b="0" smtClean="0">
                <a:solidFill>
                  <a:schemeClr val="bg1"/>
                </a:solidFill>
              </a:rPr>
              <a:pPr algn="r"/>
              <a:t>‹Nr.›</a:t>
            </a:fld>
            <a:endParaRPr lang="de-DE" sz="1400" b="0">
              <a:solidFill>
                <a:schemeClr val="bg1"/>
              </a:solidFill>
            </a:endParaRP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F8E6E696-427C-42A9-9E5C-258564ADF7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19095" y="6451127"/>
            <a:ext cx="653489" cy="295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Anzahl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46C3BF19-C7FE-4012-9A18-28AE4492F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511" y="6432077"/>
            <a:ext cx="5563567" cy="2957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Vortrag eintragen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347F2F1D-F9C6-4A85-89D2-51EEB81B63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1020" y="6444839"/>
            <a:ext cx="3425426" cy="2957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de-DE"/>
              <a:t>Referent eintragen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2FA8098-0387-451C-A5BD-59C6ABAA6BD3}"/>
              </a:ext>
            </a:extLst>
          </p:cNvPr>
          <p:cNvSpPr txBox="1"/>
          <p:nvPr userDrawn="1"/>
        </p:nvSpPr>
        <p:spPr>
          <a:xfrm>
            <a:off x="9955388" y="6473414"/>
            <a:ext cx="91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76724FED-E448-430D-8A94-139F2436E774}" type="datetime1">
              <a:rPr lang="de-DE" sz="1400" smtClean="0">
                <a:solidFill>
                  <a:schemeClr val="bg1"/>
                </a:solidFill>
              </a:rPr>
              <a:t>19.08.2021</a:t>
            </a:fld>
            <a:endParaRPr lang="de-DE" sz="1400">
              <a:solidFill>
                <a:schemeClr val="bg1"/>
              </a:solidFill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109B01CE-C359-4FE7-A0DA-8A8AF937BD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5">
            <a:extLst>
              <a:ext uri="{FF2B5EF4-FFF2-40B4-BE49-F238E27FC236}">
                <a16:creationId xmlns:a16="http://schemas.microsoft.com/office/drawing/2014/main" id="{816FF7AC-39BA-44A2-A485-5207B31F63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95296F87-B189-430B-83EB-34C611C57A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2094290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 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>
            <a:extLst>
              <a:ext uri="{FF2B5EF4-FFF2-40B4-BE49-F238E27FC236}">
                <a16:creationId xmlns:a16="http://schemas.microsoft.com/office/drawing/2014/main" id="{8B6C4975-D6EF-4B49-9CFB-B88E44754F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505319"/>
            <a:ext cx="12192000" cy="6352681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97178A6B-9BDC-43A6-9A4D-8FABCE1F1D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8469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55C290-CA84-4044-809A-13A0D97409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374" y="1727999"/>
            <a:ext cx="11329987" cy="450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B53BE4EE-D4C7-44EF-82B7-324AD3F2E43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5">
            <a:extLst>
              <a:ext uri="{FF2B5EF4-FFF2-40B4-BE49-F238E27FC236}">
                <a16:creationId xmlns:a16="http://schemas.microsoft.com/office/drawing/2014/main" id="{B82A87AB-9EB9-4341-8831-FF84CE9A94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70D5C720-76E2-4357-B383-8175562CAB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343952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6C71904-6CCA-4837-A795-FDCA8E1B536A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85775" y="1728000"/>
            <a:ext cx="11329988" cy="4501598"/>
          </a:xfrm>
        </p:spPr>
        <p:txBody>
          <a:bodyPr/>
          <a:lstStyle/>
          <a:p>
            <a:endParaRPr lang="de-DE"/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C4C4804-CF20-45DC-84B5-FF3B552B21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5">
            <a:extLst>
              <a:ext uri="{FF2B5EF4-FFF2-40B4-BE49-F238E27FC236}">
                <a16:creationId xmlns:a16="http://schemas.microsoft.com/office/drawing/2014/main" id="{D72FCE4F-05F4-4DE5-B21A-86683A9FC0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12AB34FB-E5E3-494C-A8D3-53D2CC9BAF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179937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1790F-59BF-44D5-BB74-7396C9E61E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5374" y="1728000"/>
            <a:ext cx="11329987" cy="4500000"/>
          </a:xfrm>
        </p:spPr>
        <p:txBody>
          <a:bodyPr/>
          <a:lstStyle/>
          <a:p>
            <a:endParaRPr lang="de-DE"/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174AC61D-EBA6-4C71-87E5-C3DE77E29E3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880" y="1068183"/>
            <a:ext cx="2566988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5">
            <a:extLst>
              <a:ext uri="{FF2B5EF4-FFF2-40B4-BE49-F238E27FC236}">
                <a16:creationId xmlns:a16="http://schemas.microsoft.com/office/drawing/2014/main" id="{7925DEA5-DE85-441E-B87A-9CD56105CE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375" y="456605"/>
            <a:ext cx="11329988" cy="53153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 einfügen</a:t>
            </a:r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D090C0A4-6A15-4060-8233-9C4F405D1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374" y="1148229"/>
            <a:ext cx="11329987" cy="38128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2. 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361763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31790F-59BF-44D5-BB74-7396C9E61E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505319"/>
            <a:ext cx="12192000" cy="635268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7E7608-5DCE-4DF3-87DC-2BC3EE0955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6707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rad vollflächiges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BD9CE0-DE41-42B3-96D4-7DE5719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8" b="-326"/>
          <a:stretch/>
        </p:blipFill>
        <p:spPr>
          <a:xfrm>
            <a:off x="0" y="504825"/>
            <a:ext cx="12192000" cy="698817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B7E7608-5DCE-4DF3-87DC-2BC3EE0955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6025" y="1400175"/>
            <a:ext cx="10233025" cy="1524000"/>
          </a:xfrm>
          <a:solidFill>
            <a:schemeClr val="tx1">
              <a:alpha val="89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8737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48E58BFE-BE83-4313-B9EF-E7B87314CC3D}"/>
              </a:ext>
            </a:extLst>
          </p:cNvPr>
          <p:cNvSpPr/>
          <p:nvPr userDrawn="1"/>
        </p:nvSpPr>
        <p:spPr>
          <a:xfrm flipV="1">
            <a:off x="545399" y="-5"/>
            <a:ext cx="7781045" cy="394073"/>
          </a:xfrm>
          <a:prstGeom prst="rect">
            <a:avLst/>
          </a:prstGeom>
          <a:gradFill>
            <a:gsLst>
              <a:gs pos="11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4ED0866-33BA-4C09-B93A-D5F8A353FFD5}"/>
              </a:ext>
            </a:extLst>
          </p:cNvPr>
          <p:cNvSpPr/>
          <p:nvPr userDrawn="1"/>
        </p:nvSpPr>
        <p:spPr>
          <a:xfrm flipV="1">
            <a:off x="-1" y="-1"/>
            <a:ext cx="396829" cy="3940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8D26B4-87B7-47C3-807C-C427D512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11258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7CC118-E07B-4E47-BEBB-6595B9946FCD}"/>
              </a:ext>
            </a:extLst>
          </p:cNvPr>
          <p:cNvSpPr txBox="1"/>
          <p:nvPr userDrawn="1"/>
        </p:nvSpPr>
        <p:spPr>
          <a:xfrm>
            <a:off x="11495291" y="6444839"/>
            <a:ext cx="21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0">
                <a:solidFill>
                  <a:schemeClr val="tx2">
                    <a:lumMod val="40000"/>
                    <a:lumOff val="60000"/>
                  </a:schemeClr>
                </a:solidFill>
              </a:rPr>
              <a:t>|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FFD2BE-1EFD-477E-A94A-C9D6A32DF851}"/>
              </a:ext>
            </a:extLst>
          </p:cNvPr>
          <p:cNvSpPr txBox="1"/>
          <p:nvPr userDrawn="1"/>
        </p:nvSpPr>
        <p:spPr>
          <a:xfrm>
            <a:off x="11119425" y="6444839"/>
            <a:ext cx="47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8D9346E0-94FB-4D3A-A1D2-A09474D83F5B}" type="slidenum">
              <a:rPr lang="de-DE" sz="1400" b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‹Nr.›</a:t>
            </a:fld>
            <a:endParaRPr lang="de-DE" sz="1400" b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ACA5B5BD-A27D-485D-8289-4CE3C2B3747C}"/>
              </a:ext>
            </a:extLst>
          </p:cNvPr>
          <p:cNvSpPr txBox="1">
            <a:spLocks/>
          </p:cNvSpPr>
          <p:nvPr userDrawn="1"/>
        </p:nvSpPr>
        <p:spPr>
          <a:xfrm>
            <a:off x="11619095" y="6451127"/>
            <a:ext cx="653489" cy="295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18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BE6C705A-565F-4D08-A704-4F477AB56636}"/>
              </a:ext>
            </a:extLst>
          </p:cNvPr>
          <p:cNvSpPr txBox="1">
            <a:spLocks/>
          </p:cNvSpPr>
          <p:nvPr userDrawn="1"/>
        </p:nvSpPr>
        <p:spPr>
          <a:xfrm>
            <a:off x="628650" y="6432077"/>
            <a:ext cx="5403428" cy="29574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WLAN - Ausbau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BB6DCBC3-12E1-47F2-96F9-72F18CDE02CE}"/>
              </a:ext>
            </a:extLst>
          </p:cNvPr>
          <p:cNvSpPr txBox="1">
            <a:spLocks/>
          </p:cNvSpPr>
          <p:nvPr userDrawn="1"/>
        </p:nvSpPr>
        <p:spPr>
          <a:xfrm>
            <a:off x="6281020" y="6444839"/>
            <a:ext cx="3425426" cy="29574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Kirchengemeinde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1203F38-C6B3-438A-8AC1-84532D7A13CA}"/>
              </a:ext>
            </a:extLst>
          </p:cNvPr>
          <p:cNvCxnSpPr/>
          <p:nvPr userDrawn="1"/>
        </p:nvCxnSpPr>
        <p:spPr>
          <a:xfrm>
            <a:off x="6156549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E0252FD-DEEE-4A1B-9633-3D152030557A}"/>
              </a:ext>
            </a:extLst>
          </p:cNvPr>
          <p:cNvCxnSpPr/>
          <p:nvPr userDrawn="1"/>
        </p:nvCxnSpPr>
        <p:spPr>
          <a:xfrm>
            <a:off x="9830917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1EE228E-4EF8-4962-8C86-02CFB555204C}"/>
              </a:ext>
            </a:extLst>
          </p:cNvPr>
          <p:cNvCxnSpPr/>
          <p:nvPr userDrawn="1"/>
        </p:nvCxnSpPr>
        <p:spPr>
          <a:xfrm>
            <a:off x="10994955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C6689A7D-F19B-4EF8-9FF9-5E5193DD5858}"/>
              </a:ext>
            </a:extLst>
          </p:cNvPr>
          <p:cNvSpPr txBox="1"/>
          <p:nvPr userDrawn="1"/>
        </p:nvSpPr>
        <p:spPr>
          <a:xfrm>
            <a:off x="9955388" y="6473414"/>
            <a:ext cx="91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76724FED-E448-430D-8A94-139F2436E774}" type="datetime1">
              <a:rPr lang="de-DE" sz="1400" smtClean="0">
                <a:solidFill>
                  <a:schemeClr val="accent1">
                    <a:lumMod val="75000"/>
                  </a:schemeClr>
                </a:solidFill>
              </a:rPr>
              <a:t>19.08.2021</a:t>
            </a:fld>
            <a:endParaRPr lang="de-DE" sz="1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2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698" r:id="rId3"/>
    <p:sldLayoutId id="2147483699" r:id="rId4"/>
    <p:sldLayoutId id="2147483709" r:id="rId5"/>
    <p:sldLayoutId id="2147483710" r:id="rId6"/>
    <p:sldLayoutId id="2147483711" r:id="rId7"/>
    <p:sldLayoutId id="2147483712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38" r:id="rId17"/>
    <p:sldLayoutId id="2147483739" r:id="rId18"/>
    <p:sldLayoutId id="2147483737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1437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n"/>
        <a:tabLst>
          <a:tab pos="714375" algn="l"/>
        </a:tabLst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07632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n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43827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781175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4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1">
                <a:lumMod val="40000"/>
                <a:lumOff val="60000"/>
              </a:schemeClr>
            </a:gs>
            <a:gs pos="48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48E58BFE-BE83-4313-B9EF-E7B87314CC3D}"/>
              </a:ext>
            </a:extLst>
          </p:cNvPr>
          <p:cNvSpPr/>
          <p:nvPr userDrawn="1"/>
        </p:nvSpPr>
        <p:spPr>
          <a:xfrm flipV="1">
            <a:off x="545399" y="-5"/>
            <a:ext cx="7781045" cy="394073"/>
          </a:xfrm>
          <a:prstGeom prst="rect">
            <a:avLst/>
          </a:prstGeom>
          <a:gradFill>
            <a:gsLst>
              <a:gs pos="11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4ED0866-33BA-4C09-B93A-D5F8A353FFD5}"/>
              </a:ext>
            </a:extLst>
          </p:cNvPr>
          <p:cNvSpPr/>
          <p:nvPr userDrawn="1"/>
        </p:nvSpPr>
        <p:spPr>
          <a:xfrm flipV="1">
            <a:off x="-1" y="-1"/>
            <a:ext cx="396829" cy="3940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8D26B4-87B7-47C3-807C-C427D512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11258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F97D4B3-D0C5-40B9-B348-C6C7146B368E}"/>
              </a:ext>
            </a:extLst>
          </p:cNvPr>
          <p:cNvSpPr txBox="1"/>
          <p:nvPr userDrawn="1"/>
        </p:nvSpPr>
        <p:spPr>
          <a:xfrm>
            <a:off x="11495291" y="6444839"/>
            <a:ext cx="21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0">
                <a:solidFill>
                  <a:schemeClr val="tx2">
                    <a:lumMod val="40000"/>
                    <a:lumOff val="60000"/>
                  </a:schemeClr>
                </a:solidFill>
              </a:rPr>
              <a:t>|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438AF5-C3CA-404C-9CE8-6DDB0F813558}"/>
              </a:ext>
            </a:extLst>
          </p:cNvPr>
          <p:cNvSpPr txBox="1"/>
          <p:nvPr userDrawn="1"/>
        </p:nvSpPr>
        <p:spPr>
          <a:xfrm>
            <a:off x="11119425" y="6444839"/>
            <a:ext cx="47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8D9346E0-94FB-4D3A-A1D2-A09474D83F5B}" type="slidenum">
              <a:rPr lang="de-DE" sz="1400" b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‹Nr.›</a:t>
            </a:fld>
            <a:endParaRPr lang="de-DE" sz="1400" b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BF16EAE7-8088-4233-B684-EE21A52196D9}"/>
              </a:ext>
            </a:extLst>
          </p:cNvPr>
          <p:cNvSpPr txBox="1">
            <a:spLocks/>
          </p:cNvSpPr>
          <p:nvPr userDrawn="1"/>
        </p:nvSpPr>
        <p:spPr>
          <a:xfrm>
            <a:off x="11619095" y="6451127"/>
            <a:ext cx="653489" cy="295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Anzahl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89000C6B-D926-46D9-8AC2-3E7E06DEC671}"/>
              </a:ext>
            </a:extLst>
          </p:cNvPr>
          <p:cNvSpPr txBox="1">
            <a:spLocks/>
          </p:cNvSpPr>
          <p:nvPr userDrawn="1"/>
        </p:nvSpPr>
        <p:spPr>
          <a:xfrm>
            <a:off x="468511" y="6432077"/>
            <a:ext cx="5563567" cy="29574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Vortrag eintragen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C3E4C955-C547-4B3B-8DF1-17D31729E203}"/>
              </a:ext>
            </a:extLst>
          </p:cNvPr>
          <p:cNvSpPr txBox="1">
            <a:spLocks/>
          </p:cNvSpPr>
          <p:nvPr userDrawn="1"/>
        </p:nvSpPr>
        <p:spPr>
          <a:xfrm>
            <a:off x="6281020" y="6444839"/>
            <a:ext cx="3425426" cy="29574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Referent eintragen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9C348D4-D24E-4BFD-AF19-1088CBB4F2FB}"/>
              </a:ext>
            </a:extLst>
          </p:cNvPr>
          <p:cNvCxnSpPr/>
          <p:nvPr userDrawn="1"/>
        </p:nvCxnSpPr>
        <p:spPr>
          <a:xfrm>
            <a:off x="6156549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BBE7B64-EA01-40C0-AFF0-EA67BC236BD5}"/>
              </a:ext>
            </a:extLst>
          </p:cNvPr>
          <p:cNvCxnSpPr/>
          <p:nvPr userDrawn="1"/>
        </p:nvCxnSpPr>
        <p:spPr>
          <a:xfrm>
            <a:off x="9830917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84F82E4F-15B9-405C-8BB9-126A976E9D98}"/>
              </a:ext>
            </a:extLst>
          </p:cNvPr>
          <p:cNvCxnSpPr/>
          <p:nvPr userDrawn="1"/>
        </p:nvCxnSpPr>
        <p:spPr>
          <a:xfrm>
            <a:off x="10994955" y="6451127"/>
            <a:ext cx="0" cy="600549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9BE8C2CF-2475-4D54-A65B-176C96D4246F}"/>
              </a:ext>
            </a:extLst>
          </p:cNvPr>
          <p:cNvSpPr txBox="1"/>
          <p:nvPr userDrawn="1"/>
        </p:nvSpPr>
        <p:spPr>
          <a:xfrm>
            <a:off x="9955388" y="6473414"/>
            <a:ext cx="91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76724FED-E448-430D-8A94-139F2436E774}" type="datetime1">
              <a:rPr lang="de-DE" sz="1400" smtClean="0">
                <a:solidFill>
                  <a:schemeClr val="accent1">
                    <a:lumMod val="75000"/>
                  </a:schemeClr>
                </a:solidFill>
              </a:rPr>
              <a:t>19.08.2021</a:t>
            </a:fld>
            <a:endParaRPr lang="de-DE" sz="1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3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1437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n"/>
        <a:tabLst>
          <a:tab pos="714375" algn="l"/>
        </a:tabLst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07632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n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43827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781175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19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48E58BFE-BE83-4313-B9EF-E7B87314CC3D}"/>
              </a:ext>
            </a:extLst>
          </p:cNvPr>
          <p:cNvSpPr/>
          <p:nvPr userDrawn="1"/>
        </p:nvSpPr>
        <p:spPr>
          <a:xfrm flipV="1">
            <a:off x="545399" y="-5"/>
            <a:ext cx="7781045" cy="394073"/>
          </a:xfrm>
          <a:prstGeom prst="rect">
            <a:avLst/>
          </a:prstGeom>
          <a:gradFill>
            <a:gsLst>
              <a:gs pos="11000">
                <a:schemeClr val="tx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4ED0866-33BA-4C09-B93A-D5F8A353FFD5}"/>
              </a:ext>
            </a:extLst>
          </p:cNvPr>
          <p:cNvSpPr/>
          <p:nvPr userDrawn="1"/>
        </p:nvSpPr>
        <p:spPr>
          <a:xfrm flipV="1">
            <a:off x="-1" y="-1"/>
            <a:ext cx="396829" cy="39404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8D26B4-87B7-47C3-807C-C427D512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11258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9EF88A-A00E-42D9-9CD9-D0374B434197}"/>
              </a:ext>
            </a:extLst>
          </p:cNvPr>
          <p:cNvSpPr txBox="1"/>
          <p:nvPr userDrawn="1"/>
        </p:nvSpPr>
        <p:spPr>
          <a:xfrm>
            <a:off x="11495291" y="6444839"/>
            <a:ext cx="21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E62084-FBB8-4835-8911-809CDA7C8623}"/>
              </a:ext>
            </a:extLst>
          </p:cNvPr>
          <p:cNvSpPr txBox="1"/>
          <p:nvPr userDrawn="1"/>
        </p:nvSpPr>
        <p:spPr>
          <a:xfrm>
            <a:off x="11119425" y="6444839"/>
            <a:ext cx="47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8D9346E0-94FB-4D3A-A1D2-A09474D83F5B}" type="slidenum">
              <a:rPr lang="de-DE" sz="1400" b="0" smtClean="0">
                <a:solidFill>
                  <a:schemeClr val="bg1"/>
                </a:solidFill>
              </a:rPr>
              <a:pPr algn="r"/>
              <a:t>‹Nr.›</a:t>
            </a:fld>
            <a:endParaRPr lang="de-DE" sz="1400" b="0">
              <a:solidFill>
                <a:schemeClr val="bg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C1CC36FF-89F0-469C-A1CF-9F3468BB1E5C}"/>
              </a:ext>
            </a:extLst>
          </p:cNvPr>
          <p:cNvSpPr txBox="1">
            <a:spLocks/>
          </p:cNvSpPr>
          <p:nvPr userDrawn="1"/>
        </p:nvSpPr>
        <p:spPr>
          <a:xfrm>
            <a:off x="11619095" y="6451127"/>
            <a:ext cx="653489" cy="295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Anzahl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55D76E2F-CEDE-4C33-A205-04AFEFC5FC64}"/>
              </a:ext>
            </a:extLst>
          </p:cNvPr>
          <p:cNvSpPr txBox="1">
            <a:spLocks/>
          </p:cNvSpPr>
          <p:nvPr userDrawn="1"/>
        </p:nvSpPr>
        <p:spPr>
          <a:xfrm>
            <a:off x="468511" y="6432077"/>
            <a:ext cx="5563567" cy="29574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Vortrag eintragen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93F28F69-A10B-4DD4-8C05-DB9D25557710}"/>
              </a:ext>
            </a:extLst>
          </p:cNvPr>
          <p:cNvSpPr txBox="1">
            <a:spLocks/>
          </p:cNvSpPr>
          <p:nvPr userDrawn="1"/>
        </p:nvSpPr>
        <p:spPr>
          <a:xfrm>
            <a:off x="6281020" y="6444839"/>
            <a:ext cx="3425426" cy="29574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Referent eintragen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E8BB892-3B57-4157-9C07-8238FD21F8E7}"/>
              </a:ext>
            </a:extLst>
          </p:cNvPr>
          <p:cNvCxnSpPr/>
          <p:nvPr userDrawn="1"/>
        </p:nvCxnSpPr>
        <p:spPr>
          <a:xfrm>
            <a:off x="6156549" y="6451127"/>
            <a:ext cx="0" cy="600549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BA1BF73D-CE8B-411C-AB2E-0D3CB4649687}"/>
              </a:ext>
            </a:extLst>
          </p:cNvPr>
          <p:cNvCxnSpPr/>
          <p:nvPr userDrawn="1"/>
        </p:nvCxnSpPr>
        <p:spPr>
          <a:xfrm>
            <a:off x="9830917" y="6451127"/>
            <a:ext cx="0" cy="600549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DB7FE59-EF8C-43B2-8FFA-C06C3D810922}"/>
              </a:ext>
            </a:extLst>
          </p:cNvPr>
          <p:cNvCxnSpPr/>
          <p:nvPr userDrawn="1"/>
        </p:nvCxnSpPr>
        <p:spPr>
          <a:xfrm>
            <a:off x="10994955" y="6451127"/>
            <a:ext cx="0" cy="600549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C521EB6C-A542-4D13-9475-60206E8D9061}"/>
              </a:ext>
            </a:extLst>
          </p:cNvPr>
          <p:cNvSpPr txBox="1"/>
          <p:nvPr userDrawn="1"/>
        </p:nvSpPr>
        <p:spPr>
          <a:xfrm>
            <a:off x="9955388" y="6473414"/>
            <a:ext cx="91509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76724FED-E448-430D-8A94-139F2436E774}" type="datetime1">
              <a:rPr lang="de-DE" sz="1400" smtClean="0">
                <a:solidFill>
                  <a:schemeClr val="bg1"/>
                </a:solidFill>
              </a:rPr>
              <a:t>19.08.2021</a:t>
            </a:fld>
            <a:endParaRPr lang="de-DE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7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4" r:id="rId2"/>
    <p:sldLayoutId id="2147483725" r:id="rId3"/>
    <p:sldLayoutId id="2147483726" r:id="rId4"/>
    <p:sldLayoutId id="2147483727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71437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n"/>
        <a:tabLst>
          <a:tab pos="714375" algn="l"/>
        </a:tabLst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7632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n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38275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781175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19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ifunk-stuttgart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hyperlink" Target="https://freifunk.net/" TargetMode="External"/><Relationship Id="rId4" Type="http://schemas.openxmlformats.org/officeDocument/2006/relationships/hyperlink" Target="https://ffbsee.ne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ifunk.ne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kd.church-events.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setze-im-internet.de/tmg/__7.html" TargetMode="External"/><Relationship Id="rId2" Type="http://schemas.openxmlformats.org/officeDocument/2006/relationships/hyperlink" Target="https://www.gesetze-im-internet.de/tmg/__8.html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A32B38-CD57-4D12-A210-1A22C99C5D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Informationen zu dieser Präsentationsvorlage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FD07DB-0695-4DA4-B9ED-95D77853F9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3163" y="1123159"/>
            <a:ext cx="3553246" cy="381280"/>
          </a:xfrm>
        </p:spPr>
        <p:txBody>
          <a:bodyPr>
            <a:normAutofit fontScale="55000" lnSpcReduction="20000"/>
          </a:bodyPr>
          <a:lstStyle/>
          <a:p>
            <a:r>
              <a:rPr lang="de-DE" dirty="0"/>
              <a:t>Diese Folie ist nicht zum präsentieren gedacht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F9795CB-CE07-4179-A1CB-DAE4EB01D64B}"/>
              </a:ext>
            </a:extLst>
          </p:cNvPr>
          <p:cNvSpPr txBox="1">
            <a:spLocks/>
          </p:cNvSpPr>
          <p:nvPr/>
        </p:nvSpPr>
        <p:spPr>
          <a:xfrm>
            <a:off x="431006" y="1818571"/>
            <a:ext cx="11329987" cy="44557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Diese Präsentationsvorlage ist auf der Webseite der ev. Landeskirche Württemberg </a:t>
            </a:r>
            <a:r>
              <a:rPr lang="de-DE" dirty="0">
                <a:highlight>
                  <a:srgbClr val="FFFF00"/>
                </a:highlight>
              </a:rPr>
              <a:t>hier</a:t>
            </a:r>
            <a:r>
              <a:rPr lang="de-DE" dirty="0"/>
              <a:t> zu finden.</a:t>
            </a:r>
          </a:p>
          <a:p>
            <a:r>
              <a:rPr lang="de-DE" dirty="0"/>
              <a:t>Sie kann zur allgemeinen Information über das Vorhaben eines WLAN-Ausbaus z.B. im Rahmen einer Kirchengemeinderatssitzung genutzt werden. </a:t>
            </a:r>
          </a:p>
          <a:p>
            <a:r>
              <a:rPr lang="de-DE" dirty="0"/>
              <a:t>Bitte passen Sie die Vorlage den Gegebenheiten vor Ort an. </a:t>
            </a:r>
            <a:r>
              <a:rPr lang="de-DE" i="1" dirty="0"/>
              <a:t>Kursiv</a:t>
            </a:r>
            <a:r>
              <a:rPr lang="de-DE" dirty="0"/>
              <a:t> gedruckte Bereiche benötigen eigene Inhalte. Auch an anderen Stellen sollten Sie die Präsentation anpassen, z.B. an das Technikverständnis der Kirchengemeinderäte. </a:t>
            </a:r>
          </a:p>
        </p:txBody>
      </p:sp>
    </p:spTree>
    <p:extLst>
      <p:ext uri="{BB962C8B-B14F-4D97-AF65-F5344CB8AC3E}">
        <p14:creationId xmlns:p14="http://schemas.microsoft.com/office/powerpoint/2010/main" val="101332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EC176A9-0999-4B2F-A51B-660AF1D655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Bieten z.B. </a:t>
            </a:r>
            <a:r>
              <a:rPr lang="de-DE" dirty="0" err="1"/>
              <a:t>FritzBoxen</a:t>
            </a:r>
            <a:r>
              <a:rPr lang="de-DE" dirty="0"/>
              <a:t> und viele andere </a:t>
            </a:r>
            <a:r>
              <a:rPr lang="de-DE" dirty="0" err="1"/>
              <a:t>Routerhersteller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Technisch: Getrennte Netze durch eigenes V-LAN (virtuelles Netz)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Evtl. weitere Funktionen wie:</a:t>
            </a:r>
          </a:p>
          <a:p>
            <a:pPr marL="1057275" lvl="1" indent="-342900">
              <a:buFont typeface="Wingdings" panose="05000000000000000000" pitchFamily="2" charset="2"/>
              <a:buChar char="§"/>
            </a:pPr>
            <a:r>
              <a:rPr lang="de-DE" dirty="0"/>
              <a:t>Jugendschutzfilter</a:t>
            </a:r>
          </a:p>
          <a:p>
            <a:pPr marL="1057275" lvl="1" indent="-342900">
              <a:buFont typeface="Wingdings" panose="05000000000000000000" pitchFamily="2" charset="2"/>
              <a:buChar char="§"/>
            </a:pPr>
            <a:r>
              <a:rPr lang="de-DE" dirty="0"/>
              <a:t>Vorschaltseite</a:t>
            </a:r>
          </a:p>
          <a:p>
            <a:pPr marL="1057275" lvl="1" indent="-342900">
              <a:buFont typeface="Wingdings" panose="05000000000000000000" pitchFamily="2" charset="2"/>
              <a:buChar char="§"/>
            </a:pPr>
            <a:r>
              <a:rPr lang="de-DE" dirty="0"/>
              <a:t>Priorisierung des Datenverkehrs</a:t>
            </a:r>
          </a:p>
          <a:p>
            <a:pPr marL="1057275" lvl="1" indent="-342900">
              <a:buFont typeface="Wingdings" panose="05000000000000000000" pitchFamily="2" charset="2"/>
              <a:buChar char="§"/>
            </a:pPr>
            <a:r>
              <a:rPr lang="de-DE" dirty="0"/>
              <a:t>Zeitbeschränkungen (z.B. Deaktivierung ab 22 Uhr bis 6 Uhr)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Was ist ein konventionelles Gast-WLAN?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6C10FA-ED87-4261-A556-A47929FD43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53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EC176A9-0999-4B2F-A51B-660AF1D655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flächendeckendes, gemeinschaftliches Netz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von Bürgern aufgebaut und verwaltet („Mitmachnetz“)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Konkret: </a:t>
            </a:r>
            <a:r>
              <a:rPr lang="de-DE" b="1" dirty="0"/>
              <a:t>Bürger stellen WLAN-Router auf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Vernetzung untereinander („Meshing“)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Gleicher WLAN-Name überall, kein Zugangspasswort</a:t>
            </a:r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Deutschlandweite Initiative mit Vereinen im lokalen Raum, z.B. </a:t>
            </a:r>
            <a:r>
              <a:rPr lang="de-D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Freifunk Stuttgart</a:t>
            </a:r>
            <a:r>
              <a:rPr lang="de-DE" dirty="0"/>
              <a:t>, Freifunk Esslingen, </a:t>
            </a:r>
            <a:r>
              <a:rPr lang="de-D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Freifunk Bodensee </a:t>
            </a:r>
            <a:r>
              <a:rPr lang="de-DE" dirty="0"/>
              <a:t>etc.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Was ist Freifunk?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6C10FA-ED87-4261-A556-A47929FD43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 dirty="0"/>
          </a:p>
        </p:txBody>
      </p:sp>
      <p:pic>
        <p:nvPicPr>
          <p:cNvPr id="6" name="Grafik 5" descr="Freifunk Logo">
            <a:hlinkClick r:id="rId5"/>
            <a:extLst>
              <a:ext uri="{FF2B5EF4-FFF2-40B4-BE49-F238E27FC236}">
                <a16:creationId xmlns:a16="http://schemas.microsoft.com/office/drawing/2014/main" id="{A8555E50-287C-4ABB-9EAF-497E668A0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4" y="1727999"/>
            <a:ext cx="2326707" cy="22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3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EC176A9-0999-4B2F-A51B-660AF1D655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375" y="1923067"/>
            <a:ext cx="5091544" cy="430493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Initiative der EKBO </a:t>
            </a:r>
            <a:r>
              <a:rPr lang="de-DE" sz="2000" dirty="0">
                <a:sym typeface="Wingdings" panose="05000000000000000000" pitchFamily="2" charset="2"/>
              </a:rPr>
              <a:t> GmbH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sym typeface="Wingdings" panose="05000000000000000000" pitchFamily="2" charset="2"/>
              </a:rPr>
              <a:t>Verkaufen WLAN-Hotspots mit Support und Service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err="1">
                <a:sym typeface="Wingdings" panose="05000000000000000000" pitchFamily="2" charset="2"/>
              </a:rPr>
              <a:t>Abomodell</a:t>
            </a:r>
            <a:r>
              <a:rPr lang="de-DE" sz="2000" dirty="0">
                <a:sym typeface="Wingdings" panose="05000000000000000000" pitchFamily="2" charset="2"/>
              </a:rPr>
              <a:t>  Laufende monatliche Kosten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>
                <a:sym typeface="Wingdings" panose="05000000000000000000" pitchFamily="2" charset="2"/>
              </a:rPr>
              <a:t>Technisch sehr ähnlich zu Freifunk</a:t>
            </a:r>
            <a:endParaRPr lang="de-DE" sz="2000" dirty="0"/>
          </a:p>
          <a:p>
            <a:endParaRPr lang="de-DE" sz="2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Was ist </a:t>
            </a:r>
            <a:r>
              <a:rPr lang="de-DE" dirty="0" err="1"/>
              <a:t>Godspot</a:t>
            </a:r>
            <a:r>
              <a:rPr lang="de-DE" dirty="0"/>
              <a:t>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6C10FA-ED87-4261-A556-A47929FD43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3EBE6F-FA4A-410D-B5D5-ED4929E78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19" y="1609770"/>
            <a:ext cx="6517312" cy="461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22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Verbindungsweg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291B2A-296E-4747-B452-151169AF478A}"/>
              </a:ext>
            </a:extLst>
          </p:cNvPr>
          <p:cNvSpPr txBox="1"/>
          <p:nvPr/>
        </p:nvSpPr>
        <p:spPr>
          <a:xfrm>
            <a:off x="5748701" y="5460544"/>
            <a:ext cx="624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75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Dadurch </a:t>
            </a:r>
            <a:r>
              <a:rPr lang="de-DE" dirty="0">
                <a:solidFill>
                  <a:srgbClr val="7D7D7D">
                    <a:lumMod val="75000"/>
                  </a:srgbClr>
                </a:solidFill>
                <a:latin typeface="Arial Narrow"/>
              </a:rPr>
              <a:t>höhere Sicherheit vor Abmahnungen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75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im Vergleich zum konventionellen WLAN-Zugang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72CB1A-67C8-4A1F-BD1B-2F6388358DC7}"/>
              </a:ext>
            </a:extLst>
          </p:cNvPr>
          <p:cNvSpPr txBox="1"/>
          <p:nvPr/>
        </p:nvSpPr>
        <p:spPr>
          <a:xfrm>
            <a:off x="7683834" y="1445615"/>
            <a:ext cx="1947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</a:rPr>
              <a:t>Bei Freifunk/</a:t>
            </a:r>
            <a:r>
              <a:rPr lang="de-DE" sz="1600" b="1" dirty="0" err="1">
                <a:solidFill>
                  <a:srgbClr val="000000"/>
                </a:solidFill>
              </a:rPr>
              <a:t>Godspot</a:t>
            </a:r>
            <a:r>
              <a:rPr lang="de-DE" sz="1600" b="1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A5EB29-5F6C-406C-BE8E-E08669013C7E}"/>
              </a:ext>
            </a:extLst>
          </p:cNvPr>
          <p:cNvSpPr txBox="1"/>
          <p:nvPr/>
        </p:nvSpPr>
        <p:spPr>
          <a:xfrm>
            <a:off x="1117770" y="1479834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</a:rPr>
              <a:t>Bei konventionellem Gast-WLAN: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B09BFEA-5D36-4B99-B970-8A31136C64CD}"/>
              </a:ext>
            </a:extLst>
          </p:cNvPr>
          <p:cNvSpPr/>
          <p:nvPr/>
        </p:nvSpPr>
        <p:spPr>
          <a:xfrm>
            <a:off x="5649526" y="1431675"/>
            <a:ext cx="6426209" cy="3994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C164D23-0EDA-4200-B721-4E2E40380CBA}"/>
              </a:ext>
            </a:extLst>
          </p:cNvPr>
          <p:cNvSpPr/>
          <p:nvPr/>
        </p:nvSpPr>
        <p:spPr>
          <a:xfrm>
            <a:off x="91396" y="1431675"/>
            <a:ext cx="5329015" cy="3994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6A19A3-756F-4202-9A1A-73B131CAF28F}"/>
              </a:ext>
            </a:extLst>
          </p:cNvPr>
          <p:cNvSpPr/>
          <p:nvPr/>
        </p:nvSpPr>
        <p:spPr>
          <a:xfrm>
            <a:off x="829401" y="4029813"/>
            <a:ext cx="3853003" cy="67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0765D66-1B5B-465B-A66D-3B62B952B552}"/>
              </a:ext>
            </a:extLst>
          </p:cNvPr>
          <p:cNvSpPr/>
          <p:nvPr/>
        </p:nvSpPr>
        <p:spPr>
          <a:xfrm>
            <a:off x="1545789" y="3202047"/>
            <a:ext cx="3853003" cy="226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700DDC5-CF29-45B7-85FA-5756E4ADA2B0}"/>
              </a:ext>
            </a:extLst>
          </p:cNvPr>
          <p:cNvSpPr/>
          <p:nvPr/>
        </p:nvSpPr>
        <p:spPr>
          <a:xfrm>
            <a:off x="1668379" y="3488277"/>
            <a:ext cx="688321" cy="673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6CADD64-7A5E-4BD2-9BB1-21E919EBE4A7}"/>
              </a:ext>
            </a:extLst>
          </p:cNvPr>
          <p:cNvSpPr/>
          <p:nvPr/>
        </p:nvSpPr>
        <p:spPr>
          <a:xfrm>
            <a:off x="1421162" y="3872539"/>
            <a:ext cx="247218" cy="226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D5FFA4-E1C4-4FF1-8678-6306E0FD3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65" y="1818388"/>
            <a:ext cx="6260130" cy="349840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033EA5-F12A-492F-BA35-5D9A9484A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05" y="1866547"/>
            <a:ext cx="4976010" cy="35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8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Kurzbewertung Freifunk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6C10FA-ED87-4261-A556-A47929FD43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Kurzbewertung / Einschätzung</a:t>
            </a:r>
          </a:p>
        </p:txBody>
      </p:sp>
      <p:graphicFrame>
        <p:nvGraphicFramePr>
          <p:cNvPr id="2" name="Tabelle 4">
            <a:extLst>
              <a:ext uri="{FF2B5EF4-FFF2-40B4-BE49-F238E27FC236}">
                <a16:creationId xmlns:a16="http://schemas.microsoft.com/office/drawing/2014/main" id="{09E72AC4-2243-4C4F-AA89-C8A18CDFE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42881"/>
              </p:ext>
            </p:extLst>
          </p:nvPr>
        </p:nvGraphicFramePr>
        <p:xfrm>
          <a:off x="782424" y="1608044"/>
          <a:ext cx="10324190" cy="3322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7728">
                  <a:extLst>
                    <a:ext uri="{9D8B030D-6E8A-4147-A177-3AD203B41FA5}">
                      <a16:colId xmlns:a16="http://schemas.microsoft.com/office/drawing/2014/main" val="4170980324"/>
                    </a:ext>
                  </a:extLst>
                </a:gridCol>
                <a:gridCol w="5156462">
                  <a:extLst>
                    <a:ext uri="{9D8B030D-6E8A-4147-A177-3AD203B41FA5}">
                      <a16:colId xmlns:a16="http://schemas.microsoft.com/office/drawing/2014/main" val="944406350"/>
                    </a:ext>
                  </a:extLst>
                </a:gridCol>
              </a:tblGrid>
              <a:tr h="702192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280486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</a:pPr>
                      <a:r>
                        <a:rPr lang="de-DE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Möglicher Rechtsverstoß kann technisch kaum nachverfolgt werden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Höherer Installationsaufwand: </a:t>
                      </a:r>
                      <a:r>
                        <a:rPr lang="de-DE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Konzept verstehen, Unterstützte Modelle finden, Router </a:t>
                      </a:r>
                      <a:r>
                        <a:rPr lang="de-DE" sz="1800" b="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flashen</a:t>
                      </a:r>
                      <a:endParaRPr lang="de-DE" sz="18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5126619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Günstig: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keine laufenden Kosten, geringe Hardwarekosten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Dienstgüte geringer: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Geschwindigkeit kann schwanken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0742239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Anwenderfreundlich: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kein Passwort, immer gleiche WLAN-SSID, perfektes Meshing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66397572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Hoher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gesellschaftlicher Beitrag: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Teilhabe, Bildung, Förderung freier Software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0868094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7B636212-90DF-46D7-B99F-BF05902B8958}"/>
              </a:ext>
            </a:extLst>
          </p:cNvPr>
          <p:cNvSpPr/>
          <p:nvPr/>
        </p:nvSpPr>
        <p:spPr>
          <a:xfrm>
            <a:off x="4778975" y="4824233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7D7D7D">
                    <a:lumMod val="75000"/>
                  </a:srgbClr>
                </a:solidFill>
              </a:rPr>
              <a:t>keine Supportgarantie</a:t>
            </a:r>
            <a:endParaRPr lang="de-DE" dirty="0"/>
          </a:p>
        </p:txBody>
      </p:sp>
      <p:pic>
        <p:nvPicPr>
          <p:cNvPr id="6" name="Grafik 5" descr="Freifunk Logo">
            <a:hlinkClick r:id="rId3"/>
            <a:extLst>
              <a:ext uri="{FF2B5EF4-FFF2-40B4-BE49-F238E27FC236}">
                <a16:creationId xmlns:a16="http://schemas.microsoft.com/office/drawing/2014/main" id="{FEC6FBAD-ABC8-4A27-9CE7-59C7AD7FF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387" y="456605"/>
            <a:ext cx="1514298" cy="14710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C7B088A-09D2-4A5A-906B-13BBF072D576}"/>
              </a:ext>
            </a:extLst>
          </p:cNvPr>
          <p:cNvSpPr txBox="1"/>
          <p:nvPr/>
        </p:nvSpPr>
        <p:spPr>
          <a:xfrm>
            <a:off x="975134" y="5143826"/>
            <a:ext cx="919226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Vorwiegend geeignet für: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Wenn auch viele komplett Externe Internetzugang haben sollen (als „Service“ der KG) </a:t>
            </a:r>
            <a:r>
              <a:rPr lang="de-DE" sz="1600" dirty="0">
                <a:sym typeface="Wingdings" panose="05000000000000000000" pitchFamily="2" charset="2"/>
              </a:rPr>
              <a:t> z.B. Kirche im Ortszentrum 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Wenn besonders geringes Vertrauen in Nutzer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Wenn Geschwindigkeit nicht besonders relevant 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Wenn für Streaming/Videokonferenzen etc. anderes Netzwerk verwendet wird</a:t>
            </a:r>
          </a:p>
        </p:txBody>
      </p:sp>
    </p:spTree>
    <p:extLst>
      <p:ext uri="{BB962C8B-B14F-4D97-AF65-F5344CB8AC3E}">
        <p14:creationId xmlns:p14="http://schemas.microsoft.com/office/powerpoint/2010/main" val="173945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006" y="456524"/>
            <a:ext cx="11329988" cy="531532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Kurzbewertung </a:t>
            </a:r>
            <a:r>
              <a:rPr lang="de-DE" dirty="0" err="1"/>
              <a:t>Godspot</a:t>
            </a:r>
            <a:endParaRPr lang="de-DE" dirty="0"/>
          </a:p>
        </p:txBody>
      </p:sp>
      <p:graphicFrame>
        <p:nvGraphicFramePr>
          <p:cNvPr id="2" name="Tabelle 4">
            <a:extLst>
              <a:ext uri="{FF2B5EF4-FFF2-40B4-BE49-F238E27FC236}">
                <a16:creationId xmlns:a16="http://schemas.microsoft.com/office/drawing/2014/main" id="{09E72AC4-2243-4C4F-AA89-C8A18CDFE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14355"/>
              </p:ext>
            </p:extLst>
          </p:nvPr>
        </p:nvGraphicFramePr>
        <p:xfrm>
          <a:off x="782423" y="1350509"/>
          <a:ext cx="10324190" cy="3860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7728">
                  <a:extLst>
                    <a:ext uri="{9D8B030D-6E8A-4147-A177-3AD203B41FA5}">
                      <a16:colId xmlns:a16="http://schemas.microsoft.com/office/drawing/2014/main" val="4170980324"/>
                    </a:ext>
                  </a:extLst>
                </a:gridCol>
                <a:gridCol w="5156462">
                  <a:extLst>
                    <a:ext uri="{9D8B030D-6E8A-4147-A177-3AD203B41FA5}">
                      <a16:colId xmlns:a16="http://schemas.microsoft.com/office/drawing/2014/main" val="944406350"/>
                    </a:ext>
                  </a:extLst>
                </a:gridCol>
              </a:tblGrid>
              <a:tr h="702192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280486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</a:pPr>
                      <a:r>
                        <a:rPr lang="de-DE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Möglicher Rechtsverstoß kann technisch kaum nachverfolgt werden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Teuer: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10-160€ pro Monat &amp; einmalige Kosten zwischen 180 und 1700 € (ohne Internetanschluss und Verkabelung)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379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5126619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Anwenderfreundlich: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kein Passwort, immer gleiche WLAN-SSID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Dienstgüte geringer: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Geschwindigkeit kann schwanken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0742239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Moderater Installationsaufwand: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Hotspots fertig konfiguriert, Installation von Controller nötig</a:t>
                      </a:r>
                      <a:endParaRPr kumimoji="0" lang="de-D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D7D7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endParaRPr kumimoji="0" lang="de-D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D7D7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Kein nennenswerter Gesellschaftsbeitrag: </a:t>
                      </a:r>
                      <a:r>
                        <a:rPr kumimoji="0" lang="de-DE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privatwirtschaftliches Unternehmen, zur EKBO gehörend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66397572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Supportgarantie</a:t>
                      </a:r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0868094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E3DCAC63-ACC5-472F-87A3-D02C46A00233}"/>
              </a:ext>
            </a:extLst>
          </p:cNvPr>
          <p:cNvSpPr/>
          <p:nvPr/>
        </p:nvSpPr>
        <p:spPr>
          <a:xfrm>
            <a:off x="9750703" y="1572860"/>
            <a:ext cx="12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>
                <a:solidFill>
                  <a:srgbClr val="373737"/>
                </a:solidFill>
              </a:rPr>
              <a:t>https://godspot.de/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5720D1-4639-4B66-B930-14F95CDA2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384" y="553804"/>
            <a:ext cx="1949077" cy="101234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3CD559-7E0A-4DE6-B476-CE8E07D16C31}"/>
              </a:ext>
            </a:extLst>
          </p:cNvPr>
          <p:cNvSpPr txBox="1"/>
          <p:nvPr/>
        </p:nvSpPr>
        <p:spPr>
          <a:xfrm>
            <a:off x="4590621" y="5062245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7D7D7D">
                    <a:lumMod val="75000"/>
                  </a:srgbClr>
                </a:solidFill>
              </a:rPr>
              <a:t>Vorschaltseite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7D7D7D">
                    <a:lumMod val="75000"/>
                  </a:srgbClr>
                </a:solidFill>
              </a:rPr>
              <a:t>Jugendschutzfilter möglich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F514532-6F8E-44EF-B9FE-5C1E6FE13D66}"/>
              </a:ext>
            </a:extLst>
          </p:cNvPr>
          <p:cNvSpPr/>
          <p:nvPr/>
        </p:nvSpPr>
        <p:spPr>
          <a:xfrm>
            <a:off x="895545" y="5380866"/>
            <a:ext cx="8609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Vorwiegend geeignet für: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Siehe Freifunk (Geschwindigkeit etwas höher)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Wenn wenig technisches Wissen vorhanden ist</a:t>
            </a:r>
          </a:p>
        </p:txBody>
      </p:sp>
    </p:spTree>
    <p:extLst>
      <p:ext uri="{BB962C8B-B14F-4D97-AF65-F5344CB8AC3E}">
        <p14:creationId xmlns:p14="http://schemas.microsoft.com/office/powerpoint/2010/main" val="373574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16775A-6377-4D2D-85FE-E1DE1A4D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006" y="456524"/>
            <a:ext cx="11329988" cy="531532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Kurzbewertung „normales Gäste-WLAN“</a:t>
            </a:r>
          </a:p>
        </p:txBody>
      </p:sp>
      <p:graphicFrame>
        <p:nvGraphicFramePr>
          <p:cNvPr id="2" name="Tabelle 4">
            <a:extLst>
              <a:ext uri="{FF2B5EF4-FFF2-40B4-BE49-F238E27FC236}">
                <a16:creationId xmlns:a16="http://schemas.microsoft.com/office/drawing/2014/main" id="{09E72AC4-2243-4C4F-AA89-C8A18CDFE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138500"/>
              </p:ext>
            </p:extLst>
          </p:nvPr>
        </p:nvGraphicFramePr>
        <p:xfrm>
          <a:off x="772694" y="1379030"/>
          <a:ext cx="10324190" cy="3448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7728">
                  <a:extLst>
                    <a:ext uri="{9D8B030D-6E8A-4147-A177-3AD203B41FA5}">
                      <a16:colId xmlns:a16="http://schemas.microsoft.com/office/drawing/2014/main" val="4170980324"/>
                    </a:ext>
                  </a:extLst>
                </a:gridCol>
                <a:gridCol w="5156462">
                  <a:extLst>
                    <a:ext uri="{9D8B030D-6E8A-4147-A177-3AD203B41FA5}">
                      <a16:colId xmlns:a16="http://schemas.microsoft.com/office/drawing/2014/main" val="944406350"/>
                    </a:ext>
                  </a:extLst>
                </a:gridCol>
              </a:tblGrid>
              <a:tr h="702192"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400" b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280486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</a:pPr>
                      <a:r>
                        <a:rPr lang="de-DE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Hohe Dienstgüte</a:t>
                      </a:r>
                      <a:r>
                        <a:rPr lang="de-DE" sz="18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da direkte Durchleitung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Kein Support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379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5126619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Günstig: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(Nahezu) freie Routerwahl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Weniger Anwenderfreundlich: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Unterschiedliche Passwörter &amp; WLAN-SSIDs, evtl. kein Meshing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0742239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Char char="+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Moderater Installationsaufwand: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Router-Einstellungen müssen vorhanden sein, flexibelstes Modell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ct val="120000"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endParaRPr kumimoji="0" lang="de-D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D7D7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10000"/>
                        <a:buFont typeface="Arial Narrow" panose="020B0606020202030204" pitchFamily="34" charset="0"/>
                        <a:buChar char="-"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D7D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Möglicher Rechtsverstoß kann technisch eher nachverfolgt werden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66397572"/>
                  </a:ext>
                </a:extLst>
              </a:tr>
              <a:tr h="50254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0868094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FA3CD559-7E0A-4DE6-B476-CE8E07D16C31}"/>
              </a:ext>
            </a:extLst>
          </p:cNvPr>
          <p:cNvSpPr txBox="1"/>
          <p:nvPr/>
        </p:nvSpPr>
        <p:spPr>
          <a:xfrm>
            <a:off x="4720386" y="4746816"/>
            <a:ext cx="242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7D7D7D">
                    <a:lumMod val="75000"/>
                  </a:srgbClr>
                </a:solidFill>
              </a:rPr>
              <a:t>Vorschaltseite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7D7D7D">
                    <a:lumMod val="75000"/>
                  </a:srgbClr>
                </a:solidFill>
              </a:rPr>
              <a:t>Webseitenfilter möglich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BAE8BF-BA0A-46B1-A12F-D7786815DA2E}"/>
              </a:ext>
            </a:extLst>
          </p:cNvPr>
          <p:cNvSpPr/>
          <p:nvPr/>
        </p:nvSpPr>
        <p:spPr>
          <a:xfrm>
            <a:off x="867265" y="5201147"/>
            <a:ext cx="8609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Vorwiegend geeignet für: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Höheres Vertrauen in Nutzer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Wenn Videokonferenzen über dieses WLAN laufen sollen, z.B. für hybride Gremiensitzungen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Höhere technische Affinität notwendig (Separierung der Netze muss konfiguriert werden)</a:t>
            </a:r>
          </a:p>
        </p:txBody>
      </p:sp>
    </p:spTree>
    <p:extLst>
      <p:ext uri="{BB962C8B-B14F-4D97-AF65-F5344CB8AC3E}">
        <p14:creationId xmlns:p14="http://schemas.microsoft.com/office/powerpoint/2010/main" val="241892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3B36E6-B289-49C2-92EC-883360EA9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374" y="486022"/>
            <a:ext cx="11195386" cy="531532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Müssen wir uns für eine Variante entscheiden?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723A17-55CE-45AB-B75E-2706BAB3F0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/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EDAFDBDF-FE43-4AD3-948E-4FCF5056AF1A}"/>
              </a:ext>
            </a:extLst>
          </p:cNvPr>
          <p:cNvSpPr txBox="1">
            <a:spLocks/>
          </p:cNvSpPr>
          <p:nvPr/>
        </p:nvSpPr>
        <p:spPr>
          <a:xfrm>
            <a:off x="485374" y="1727999"/>
            <a:ext cx="11329987" cy="450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Nein, es existieren sinnvolle Kombinationen der Varianten. Bei uns wäre das konkret zum Beispiel:</a:t>
            </a:r>
            <a:br>
              <a:rPr lang="de-DE" dirty="0"/>
            </a:br>
            <a:r>
              <a:rPr lang="de-DE" i="1" dirty="0"/>
              <a:t>Diese Folie verwenden, wenn Sie schon konkreteres Wissen zum Ausbau haben und planen zwei der Technologien zu kombinieren.</a:t>
            </a:r>
          </a:p>
          <a:p>
            <a:r>
              <a:rPr lang="de-DE" i="1" dirty="0"/>
              <a:t>Hier ggf. beschreiben, wie Sie vorhaben das WLAN umzusetzen, welche Varianten sie kombinieren wollen.</a:t>
            </a:r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32119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D99875-69D5-4824-B1BE-066B9329F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Unterstützen Sie das Vorhaben grundsätzlich?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E4C38D-7F4F-4DE6-8ED6-38BB841175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 dirty="0"/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76BB690-2897-4F5D-9F45-173AD9885634}"/>
              </a:ext>
            </a:extLst>
          </p:cNvPr>
          <p:cNvSpPr txBox="1">
            <a:spLocks/>
          </p:cNvSpPr>
          <p:nvPr/>
        </p:nvSpPr>
        <p:spPr>
          <a:xfrm>
            <a:off x="485374" y="1727999"/>
            <a:ext cx="11329987" cy="450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143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n"/>
              <a:tabLst>
                <a:tab pos="714375" algn="l"/>
              </a:tabLst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632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8275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811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Abstimmung über: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Mandat zur weiteren Recherche &amp; Planung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Erstellung eines Konzepts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Über das konkrete Konzept und dessen Finanzierung soll – sobald erarbeitet – in einer zweiten Runde abgestimmt werden.</a:t>
            </a:r>
          </a:p>
          <a:p>
            <a:endParaRPr lang="de-DE" i="1" dirty="0"/>
          </a:p>
          <a:p>
            <a:endParaRPr lang="de-DE" i="1" dirty="0"/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16525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84AAD2-3C5A-4A84-81A6-3BCDF26A3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</a:t>
            </a:r>
            <a:r>
              <a:rPr lang="de-DE"/>
              <a:t>die Aufmerksamkeit!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BCBF773-0DDF-4683-B556-D02F6013AB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82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19E5B-C53C-4590-AEE7-795EF241E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(Freies) WLAN im [Name des Gemeindehaus/ der Kirche]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4335D1-B0FB-4AB3-AAC9-BDE14AEAA1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Name der Kirchengemeinde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123BE8-19DD-4DC5-A39A-8ECD955F59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373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F83B2FD-AA10-4C46-B8C7-94E6F22C97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374" y="1772239"/>
            <a:ext cx="11329987" cy="4455760"/>
          </a:xfrm>
        </p:spPr>
        <p:txBody>
          <a:bodyPr/>
          <a:lstStyle/>
          <a:p>
            <a:r>
              <a:rPr lang="de-DE" dirty="0"/>
              <a:t>Es handelt sich immer um ein WLAN für Personen, die nicht im Gebäude arbeiten.</a:t>
            </a:r>
          </a:p>
          <a:p>
            <a:r>
              <a:rPr lang="de-DE" dirty="0"/>
              <a:t>Die Geräte der Gäste (z.B. Notebook, Smartphone) sind vollständig vom internen Netz getrennt. Der Zugriff auf die Geräte sowie im internen Netz freigegebene Laufwerke (z.B. Pfarrbüro) ist nicht möglich.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B65632-AED2-49C9-8883-AD98F4AADF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Was ist mit freiem WLAN generell gemeint?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7A47A29-44B6-42C3-96B3-CD28C691B8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A01D4A98-E262-4203-80B4-D428FAB8E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7" y="3144386"/>
            <a:ext cx="1105958" cy="2766767"/>
          </a:xfrm>
          <a:prstGeom prst="rect">
            <a:avLst/>
          </a:prstGeom>
        </p:spPr>
      </p:pic>
      <p:pic>
        <p:nvPicPr>
          <p:cNvPr id="36" name="Grafik 35" descr="Ein Bild, das Text, Monitor, Bildschirm enthält.&#10;&#10;Automatisch generierte Beschreibung">
            <a:extLst>
              <a:ext uri="{FF2B5EF4-FFF2-40B4-BE49-F238E27FC236}">
                <a16:creationId xmlns:a16="http://schemas.microsoft.com/office/drawing/2014/main" id="{832102A6-423A-402D-B13D-C45A04C8E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97" y="3697598"/>
            <a:ext cx="747872" cy="74787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4FAC91B-AB7E-419C-BE9F-BFDDB9055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7" t="11715" r="1718" b="41623"/>
          <a:stretch/>
        </p:blipFill>
        <p:spPr>
          <a:xfrm>
            <a:off x="5567998" y="3405695"/>
            <a:ext cx="1875933" cy="1587807"/>
          </a:xfrm>
          <a:prstGeom prst="rect">
            <a:avLst/>
          </a:prstGeom>
        </p:spPr>
      </p:pic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F91F256E-F187-4D57-8571-1BB6DEDE9CD4}"/>
              </a:ext>
            </a:extLst>
          </p:cNvPr>
          <p:cNvSpPr/>
          <p:nvPr/>
        </p:nvSpPr>
        <p:spPr>
          <a:xfrm>
            <a:off x="3508533" y="4820228"/>
            <a:ext cx="2776741" cy="742376"/>
          </a:xfrm>
          <a:custGeom>
            <a:avLst/>
            <a:gdLst>
              <a:gd name="connsiteX0" fmla="*/ 3723588 w 3723588"/>
              <a:gd name="connsiteY0" fmla="*/ 180117 h 747050"/>
              <a:gd name="connsiteX1" fmla="*/ 2714919 w 3723588"/>
              <a:gd name="connsiteY1" fmla="*/ 745725 h 747050"/>
              <a:gd name="connsiteX2" fmla="*/ 1762812 w 3723588"/>
              <a:gd name="connsiteY2" fmla="*/ 38714 h 747050"/>
              <a:gd name="connsiteX3" fmla="*/ 989814 w 3723588"/>
              <a:gd name="connsiteY3" fmla="*/ 132983 h 747050"/>
              <a:gd name="connsiteX4" fmla="*/ 0 w 3723588"/>
              <a:gd name="connsiteY4" fmla="*/ 472347 h 74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588" h="747050">
                <a:moveTo>
                  <a:pt x="3723588" y="180117"/>
                </a:moveTo>
                <a:cubicBezTo>
                  <a:pt x="3382651" y="474704"/>
                  <a:pt x="3041715" y="769292"/>
                  <a:pt x="2714919" y="745725"/>
                </a:cubicBezTo>
                <a:cubicBezTo>
                  <a:pt x="2388123" y="722158"/>
                  <a:pt x="2050329" y="140838"/>
                  <a:pt x="1762812" y="38714"/>
                </a:cubicBezTo>
                <a:cubicBezTo>
                  <a:pt x="1475295" y="-63410"/>
                  <a:pt x="1283616" y="60711"/>
                  <a:pt x="989814" y="132983"/>
                </a:cubicBezTo>
                <a:cubicBezTo>
                  <a:pt x="696012" y="205255"/>
                  <a:pt x="125691" y="414215"/>
                  <a:pt x="0" y="4723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FAE00EAC-C409-47B3-92A7-429FDC74060B}"/>
              </a:ext>
            </a:extLst>
          </p:cNvPr>
          <p:cNvSpPr/>
          <p:nvPr/>
        </p:nvSpPr>
        <p:spPr>
          <a:xfrm>
            <a:off x="5040936" y="4976817"/>
            <a:ext cx="1669044" cy="946311"/>
          </a:xfrm>
          <a:custGeom>
            <a:avLst/>
            <a:gdLst>
              <a:gd name="connsiteX0" fmla="*/ 1357460 w 1357460"/>
              <a:gd name="connsiteY0" fmla="*/ 0 h 1215725"/>
              <a:gd name="connsiteX1" fmla="*/ 857840 w 1357460"/>
              <a:gd name="connsiteY1" fmla="*/ 1131216 h 1215725"/>
              <a:gd name="connsiteX2" fmla="*/ 0 w 1357460"/>
              <a:gd name="connsiteY2" fmla="*/ 1112363 h 121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7460" h="1215725">
                <a:moveTo>
                  <a:pt x="1357460" y="0"/>
                </a:moveTo>
                <a:cubicBezTo>
                  <a:pt x="1220771" y="472911"/>
                  <a:pt x="1084083" y="945822"/>
                  <a:pt x="857840" y="1131216"/>
                </a:cubicBezTo>
                <a:cubicBezTo>
                  <a:pt x="631597" y="1316610"/>
                  <a:pt x="190107" y="1143786"/>
                  <a:pt x="0" y="11123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1106747-91C3-4C00-8D65-91C3322413BF}"/>
              </a:ext>
            </a:extLst>
          </p:cNvPr>
          <p:cNvSpPr/>
          <p:nvPr/>
        </p:nvSpPr>
        <p:spPr>
          <a:xfrm>
            <a:off x="4816934" y="5625563"/>
            <a:ext cx="320511" cy="2855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7BE522F-8C6D-4945-87D6-A9468D8F2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29" y="4788138"/>
            <a:ext cx="787849" cy="787849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277190F0-F832-4096-81FC-917D5CBA4F56}"/>
              </a:ext>
            </a:extLst>
          </p:cNvPr>
          <p:cNvSpPr txBox="1"/>
          <p:nvPr/>
        </p:nvSpPr>
        <p:spPr>
          <a:xfrm>
            <a:off x="2209560" y="5536677"/>
            <a:ext cx="174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Internes Netz (z.B. Pfarrbüro-PC)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DA82DC7-FD88-44B3-833B-1A62EC1C86FF}"/>
              </a:ext>
            </a:extLst>
          </p:cNvPr>
          <p:cNvSpPr txBox="1"/>
          <p:nvPr/>
        </p:nvSpPr>
        <p:spPr>
          <a:xfrm rot="18892554">
            <a:off x="4865122" y="3485669"/>
            <a:ext cx="1748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Internes WLAN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33AA3DDC-532C-4D06-B972-713CCFCF1A71}"/>
              </a:ext>
            </a:extLst>
          </p:cNvPr>
          <p:cNvSpPr txBox="1"/>
          <p:nvPr/>
        </p:nvSpPr>
        <p:spPr>
          <a:xfrm rot="2326805">
            <a:off x="6701498" y="3712058"/>
            <a:ext cx="1167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Gast WLAN</a:t>
            </a: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317988E6-D0EC-4BEC-AC51-968DD3DF370B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5955336" y="4199598"/>
            <a:ext cx="329938" cy="79962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AD04B287-4DAA-4EB6-85AF-D66AE0D62FE8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5951742" y="4193883"/>
            <a:ext cx="758238" cy="78293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8A773E8D-2A09-4895-BCFC-5028699A4C5D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6709980" y="4259601"/>
            <a:ext cx="191664" cy="717216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9F7C884A-14CC-4C3A-94E9-D68F4EC1521C}"/>
              </a:ext>
            </a:extLst>
          </p:cNvPr>
          <p:cNvSpPr txBox="1"/>
          <p:nvPr/>
        </p:nvSpPr>
        <p:spPr>
          <a:xfrm>
            <a:off x="4362205" y="5874515"/>
            <a:ext cx="1357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Internetanschluss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F2564F5-0657-480F-9708-DA97203AFD2B}"/>
              </a:ext>
            </a:extLst>
          </p:cNvPr>
          <p:cNvSpPr txBox="1"/>
          <p:nvPr/>
        </p:nvSpPr>
        <p:spPr>
          <a:xfrm>
            <a:off x="7046692" y="5932949"/>
            <a:ext cx="3243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Gast hat keinen Zugriff auf internes Netz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B807C921-405F-48D8-BDB7-376B9B74C45F}"/>
              </a:ext>
            </a:extLst>
          </p:cNvPr>
          <p:cNvSpPr txBox="1"/>
          <p:nvPr/>
        </p:nvSpPr>
        <p:spPr>
          <a:xfrm rot="2326805">
            <a:off x="8829867" y="4185889"/>
            <a:ext cx="1167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Gast WLAN</a:t>
            </a:r>
          </a:p>
        </p:txBody>
      </p:sp>
    </p:spTree>
    <p:extLst>
      <p:ext uri="{BB962C8B-B14F-4D97-AF65-F5344CB8AC3E}">
        <p14:creationId xmlns:p14="http://schemas.microsoft.com/office/powerpoint/2010/main" val="1503440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C47AF2-1E66-4299-909E-828DE98922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Warum freies WLAN bei uns?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F82E79-F135-4750-A147-B9FF9727E2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DD1A9C0-D749-4970-AD8B-4C707BEF6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74" y="1824099"/>
            <a:ext cx="10086681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Im </a:t>
            </a:r>
            <a:r>
              <a:rPr kumimoji="0" lang="de-DE" altLang="de-DE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emeindehaus..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können Gruppen wie das Kinderkirchteam in Ihren Vorbereitungstreffen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Ideen/Infos im Internet recherchieren</a:t>
            </a:r>
            <a:endParaRPr lang="de-DE" altLang="de-DE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sind 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Videokonferenzen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möglich. z.B. in KGR-Sitzungen ("Hybride-Sitzungen")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werden 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digital unterstützte Gruppenformate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in der Jugendarbeit oder Seniorenarbeit ermöglicht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kann bei 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Veranstaltungen und Vermietungen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(z.B. Konfirmationsfeier) Gästen WLAN als Mehrwert angeboten werden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sind 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digitale Tools in Workshops und Sitzungen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nutzbar (z.B. digitales Whiteboard)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6B932A-C569-471C-BC18-E4DA9252F737}"/>
              </a:ext>
            </a:extLst>
          </p:cNvPr>
          <p:cNvSpPr txBox="1"/>
          <p:nvPr/>
        </p:nvSpPr>
        <p:spPr>
          <a:xfrm>
            <a:off x="485374" y="4101646"/>
            <a:ext cx="115809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In der Kirche..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funktionieren Anwendungen wie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Churchevents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, ein 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digitales Gästebuch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oder der 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digitale Klingelbeutel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zuverlässig und können von jedem genutzt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wird die Nutzung der Kirche als 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(Ersatz)Gemeinderaum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vereinfacht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ist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Livestreaming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von Gottesdiensten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können 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interaktive audio-visuelle Gottesdienste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durchgeführt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241054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333BB9E-A0C8-4ACF-A6C7-F8D5894026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WLAN-Betreiber können wegen einer rechtswidrigen Handlung eines Nutzers nicht auf Schadensersatz, Beseitigung oder Unterlassung in Anspruch genommen werden </a:t>
            </a:r>
            <a:r>
              <a:rPr lang="de-DE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(</a:t>
            </a:r>
            <a:r>
              <a:rPr lang="de-DE" sz="180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§ 8 Abs. 1 TMG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800" dirty="0">
                <a:latin typeface="Calibri" panose="020F0502020204030204" pitchFamily="34" charset="0"/>
                <a:cs typeface="Arial" panose="020B0604020202020204" pitchFamily="34" charset="0"/>
              </a:rPr>
              <a:t>Allerdings: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Verletzt ein WLAN-Nutzer das geistige Eigentum und der Rechteinhaber hat keine andere Möglichkeit, die Verstöße zu unterbinden, kann er vom WLAN-Betreiber verlangen, die betroffenen Inhalte zu sperren.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Eine solche Sperrung oder das Ergreifen weiterer technischer Maßnahmen kann der Rechteinhaber jedoch nur verlangen, soweit dies zumutbar und verhältnismäßig ist und sonst keine Möglichkeit besteht, die Rechtsverletzung zu unterbinden (</a:t>
            </a:r>
            <a:r>
              <a:rPr lang="de-D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§ 7 Abs. 4 TMG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WLAN-Anbieter sind allgemein nicht verpflichtet, Nutzer vorab zu registrieren oder die Eingabe eines Passwortes zu verlangen (</a:t>
            </a:r>
            <a:r>
              <a:rPr lang="de-D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§ 8 Abs. 4 Nr. 1 TMG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Es bleibt ihnen aber unbenommen, ihr WLAN auf freiwilliger Basis vor Rechtsverletzungen durch Dritte zu schützen.</a:t>
            </a:r>
          </a:p>
          <a:p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 Ausnahmefällen kann es passieren, dass ein Anschlussinhaber Maßnahmen ergreifen muss (z.B. Stilllegung des Gast-WLAN). Dies kann jedoch nur erfolgen wenn der Anschlussinhaber auch identifizierbar ist ( siehe WLAN-Technologien)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C73C84-57BF-4B89-94AA-D42E34A17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Rechtliche Situation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1BED81-F6A8-4217-AB50-F1080877C6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 haftet, wenn Nutzer Inhalte verbreiten, die rechtliche Vorschriften oder Rechte Dritter verletzen?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02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22F698-24D4-4518-9BDD-9D7061C22C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i="1" dirty="0"/>
              <a:t>Hier die gegenwärtige Situation bzgl. Internetzugänge und WLAN in den Gemeindegebäuden beschreiben.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168790-A266-44EC-8FE4-E68335418F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Wie ist der aktuelle Stand bei uns?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1B571E-EE60-4625-ABEA-4ECA611E5E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47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22F698-24D4-4518-9BDD-9D7061C22C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i="1" dirty="0"/>
              <a:t>Stimmungsbild des Kirchengemeinderats einholen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168790-A266-44EC-8FE4-E68335418F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Welche Gebäude / Räume sollten mit Internet ausgestattet werden?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1B571E-EE60-4625-ABEA-4ECA611E5E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Ihre Meinung ist gefragt!</a:t>
            </a:r>
          </a:p>
        </p:txBody>
      </p:sp>
    </p:spTree>
    <p:extLst>
      <p:ext uri="{BB962C8B-B14F-4D97-AF65-F5344CB8AC3E}">
        <p14:creationId xmlns:p14="http://schemas.microsoft.com/office/powerpoint/2010/main" val="296946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D64F035-8288-4CBC-8E3B-E5818A4CC8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i="1" dirty="0"/>
              <a:t>Sammlung von Anforderungen/Wünsche/Sorgen (notieren!)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70EE2B-A23E-4B33-93D2-DD6FBC653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Welche Anforderungen/Wünsche/Sorgen haben Sie in Bezug auf das Vorhaben?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32ED51-2881-41FF-900E-A8FA9EDFD4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25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9624EE-24D5-474B-A35B-62C24520EF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09493" y="3228975"/>
            <a:ext cx="10233025" cy="1524000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Drei Technologien für Gast-WLAN im Vergleich</a:t>
            </a:r>
          </a:p>
        </p:txBody>
      </p:sp>
    </p:spTree>
    <p:extLst>
      <p:ext uri="{BB962C8B-B14F-4D97-AF65-F5344CB8AC3E}">
        <p14:creationId xmlns:p14="http://schemas.microsoft.com/office/powerpoint/2010/main" val="290853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deskirche Farben">
      <a:dk1>
        <a:srgbClr val="A53792"/>
      </a:dk1>
      <a:lt1>
        <a:srgbClr val="FFFFFF"/>
      </a:lt1>
      <a:dk2>
        <a:srgbClr val="A53792"/>
      </a:dk2>
      <a:lt2>
        <a:srgbClr val="FFFFFF"/>
      </a:lt2>
      <a:accent1>
        <a:srgbClr val="7D7D7D"/>
      </a:accent1>
      <a:accent2>
        <a:srgbClr val="6B4692"/>
      </a:accent2>
      <a:accent3>
        <a:srgbClr val="ED7D31"/>
      </a:accent3>
      <a:accent4>
        <a:srgbClr val="F9B231"/>
      </a:accent4>
      <a:accent5>
        <a:srgbClr val="00B0EB"/>
      </a:accent5>
      <a:accent6>
        <a:srgbClr val="94C11A"/>
      </a:accent6>
      <a:hlink>
        <a:srgbClr val="006DA4"/>
      </a:hlink>
      <a:folHlink>
        <a:srgbClr val="1C809E"/>
      </a:folHlink>
    </a:clrScheme>
    <a:fontScheme name="Landeskirche Schrift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2_Office Theme">
  <a:themeElements>
    <a:clrScheme name="Landeskirche Farben">
      <a:dk1>
        <a:srgbClr val="A53792"/>
      </a:dk1>
      <a:lt1>
        <a:srgbClr val="FFFFFF"/>
      </a:lt1>
      <a:dk2>
        <a:srgbClr val="A53792"/>
      </a:dk2>
      <a:lt2>
        <a:srgbClr val="FFFFFF"/>
      </a:lt2>
      <a:accent1>
        <a:srgbClr val="7D7D7D"/>
      </a:accent1>
      <a:accent2>
        <a:srgbClr val="6B4692"/>
      </a:accent2>
      <a:accent3>
        <a:srgbClr val="ED7D31"/>
      </a:accent3>
      <a:accent4>
        <a:srgbClr val="F9B231"/>
      </a:accent4>
      <a:accent5>
        <a:srgbClr val="00B0EB"/>
      </a:accent5>
      <a:accent6>
        <a:srgbClr val="94C11A"/>
      </a:accent6>
      <a:hlink>
        <a:srgbClr val="006DA4"/>
      </a:hlink>
      <a:folHlink>
        <a:srgbClr val="1C809E"/>
      </a:folHlink>
    </a:clrScheme>
    <a:fontScheme name="Landeskirche Schrift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Theme">
  <a:themeElements>
    <a:clrScheme name="Landeskirche Farben">
      <a:dk1>
        <a:srgbClr val="A53792"/>
      </a:dk1>
      <a:lt1>
        <a:srgbClr val="FFFFFF"/>
      </a:lt1>
      <a:dk2>
        <a:srgbClr val="A53792"/>
      </a:dk2>
      <a:lt2>
        <a:srgbClr val="FFFFFF"/>
      </a:lt2>
      <a:accent1>
        <a:srgbClr val="7D7D7D"/>
      </a:accent1>
      <a:accent2>
        <a:srgbClr val="6B4692"/>
      </a:accent2>
      <a:accent3>
        <a:srgbClr val="ED7D31"/>
      </a:accent3>
      <a:accent4>
        <a:srgbClr val="F9B231"/>
      </a:accent4>
      <a:accent5>
        <a:srgbClr val="00B0EB"/>
      </a:accent5>
      <a:accent6>
        <a:srgbClr val="94C11A"/>
      </a:accent6>
      <a:hlink>
        <a:srgbClr val="006DA4"/>
      </a:hlink>
      <a:folHlink>
        <a:srgbClr val="1C809E"/>
      </a:folHlink>
    </a:clrScheme>
    <a:fontScheme name="Landeskirche Schrift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A3780100574AE41B990E02D8681084A" ma:contentTypeVersion="7" ma:contentTypeDescription="Ein neues Dokument erstellen." ma:contentTypeScope="" ma:versionID="5ce41130062f145c98b709cdd2e717ec">
  <xsd:schema xmlns:xsd="http://www.w3.org/2001/XMLSchema" xmlns:xs="http://www.w3.org/2001/XMLSchema" xmlns:p="http://schemas.microsoft.com/office/2006/metadata/properties" xmlns:ns2="e8b46750-df10-45d9-9c47-5616c166892a" targetNamespace="http://schemas.microsoft.com/office/2006/metadata/properties" ma:root="true" ma:fieldsID="36c2266ddc8adabd3c6ba15faf6f5367" ns2:_="">
    <xsd:import namespace="e8b46750-df10-45d9-9c47-5616c16689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46750-df10-45d9-9c47-5616c16689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BFCBE4-333B-4F3C-AA77-6EBD52A4E99B}">
  <ds:schemaRefs>
    <ds:schemaRef ds:uri="e8b46750-df10-45d9-9c47-5616c16689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3672F33-59D5-4164-A980-7563855C7B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0CE495-1053-4544-8804-4FB53688690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1298</Words>
  <Application>Microsoft Office PowerPoint</Application>
  <PresentationFormat>Breitbild</PresentationFormat>
  <Paragraphs>146</Paragraphs>
  <Slides>19</Slides>
  <Notes>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Courier New</vt:lpstr>
      <vt:lpstr>Symbol</vt:lpstr>
      <vt:lpstr>Wingdings</vt:lpstr>
      <vt:lpstr>Office Theme</vt:lpstr>
      <vt:lpstr>2_Office Theme</vt:lpstr>
      <vt:lpstr>1_Office Theme</vt:lpstr>
      <vt:lpstr>PowerPoint-Präsentation</vt:lpstr>
      <vt:lpstr>(Freies) WLAN im [Name des Gemeindehaus/ der Kirche]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die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Natascha</dc:creator>
  <cp:lastModifiedBy>Uhl, Patrick</cp:lastModifiedBy>
  <cp:revision>1</cp:revision>
  <dcterms:created xsi:type="dcterms:W3CDTF">2019-06-28T07:26:21Z</dcterms:created>
  <dcterms:modified xsi:type="dcterms:W3CDTF">2021-08-19T08:54:04Z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0x0101002A3780100574AE41B990E02D8681084A</vt:lpwstr>
  </property>
</Properties>
</file>